
<file path=[Content_Types].xml><?xml version="1.0" encoding="utf-8"?>
<Types xmlns="http://schemas.openxmlformats.org/package/2006/content-types">
  <Default ContentType="model/gltf.binary" Extension="glb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svg+xml" Extension="svg"/>
  <Default ContentType="image/vnd.ms-photo" Extension="wdp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drawingml.diagramData+xml" PartName="/ppt/diagrams/data1.xml"/>
  <Override ContentType="application/vnd.openxmlformats-officedocument.drawingml.diagramLayout+xml" PartName="/ppt/diagrams/layout1.xml"/>
  <Override ContentType="application/vnd.openxmlformats-officedocument.drawingml.diagramStyle+xml" PartName="/ppt/diagrams/quickStyle1.xml"/>
  <Override ContentType="application/vnd.openxmlformats-officedocument.drawingml.diagramColors+xml" PartName="/ppt/diagrams/colors1.xml"/>
  <Override ContentType="application/vnd.ms-office.drawingml.diagramDrawing+xml" PartName="/ppt/diagrams/drawing1.xml"/>
  <Override ContentType="application/vnd.openxmlformats-officedocument.drawingml.diagramData+xml" PartName="/ppt/diagrams/data2.xml"/>
  <Override ContentType="application/vnd.openxmlformats-officedocument.drawingml.diagramLayout+xml" PartName="/ppt/diagrams/layout2.xml"/>
  <Override ContentType="application/vnd.openxmlformats-officedocument.drawingml.diagramStyle+xml" PartName="/ppt/diagrams/quickStyle2.xml"/>
  <Override ContentType="application/vnd.openxmlformats-officedocument.drawingml.diagramColors+xml" PartName="/ppt/diagrams/colors2.xml"/>
  <Override ContentType="application/vnd.ms-office.drawingml.diagramDrawing+xml" PartName="/ppt/diagrams/drawing2.xml"/>
  <Override ContentType="application/vnd.openxmlformats-officedocument.drawingml.diagramData+xml" PartName="/ppt/diagrams/data3.xml"/>
  <Override ContentType="application/vnd.openxmlformats-officedocument.drawingml.diagramLayout+xml" PartName="/ppt/diagrams/layout3.xml"/>
  <Override ContentType="application/vnd.openxmlformats-officedocument.drawingml.diagramStyle+xml" PartName="/ppt/diagrams/quickStyle3.xml"/>
  <Override ContentType="application/vnd.openxmlformats-officedocument.drawingml.diagramColors+xml" PartName="/ppt/diagrams/colors3.xml"/>
  <Override ContentType="application/vnd.ms-office.drawingml.diagramDrawing+xml" PartName="/ppt/diagrams/drawing3.xml"/>
  <Override ContentType="application/vnd.openxmlformats-officedocument.drawingml.diagramData+xml" PartName="/ppt/diagrams/data4.xml"/>
  <Override ContentType="application/vnd.openxmlformats-officedocument.drawingml.diagramLayout+xml" PartName="/ppt/diagrams/layout4.xml"/>
  <Override ContentType="application/vnd.openxmlformats-officedocument.drawingml.diagramStyle+xml" PartName="/ppt/diagrams/quickStyle4.xml"/>
  <Override ContentType="application/vnd.openxmlformats-officedocument.drawingml.diagramColors+xml" PartName="/ppt/diagrams/colors4.xml"/>
  <Override ContentType="application/vnd.ms-office.drawingml.diagramDrawing+xml" PartName="/ppt/diagrams/drawing4.xml"/>
  <Override ContentType="application/vnd.openxmlformats-officedocument.drawingml.diagramData+xml" PartName="/ppt/diagrams/data5.xml"/>
  <Override ContentType="application/vnd.openxmlformats-officedocument.drawingml.diagramLayout+xml" PartName="/ppt/diagrams/layout5.xml"/>
  <Override ContentType="application/vnd.openxmlformats-officedocument.drawingml.diagramStyle+xml" PartName="/ppt/diagrams/quickStyle5.xml"/>
  <Override ContentType="application/vnd.openxmlformats-officedocument.drawingml.diagramColors+xml" PartName="/ppt/diagrams/colors5.xml"/>
  <Override ContentType="application/vnd.ms-office.drawingml.diagramDrawing+xml" PartName="/ppt/diagrams/drawing5.xml"/>
  <Override ContentType="application/vnd.openxmlformats-officedocument.drawingml.diagramData+xml" PartName="/ppt/diagrams/data6.xml"/>
  <Override ContentType="application/vnd.openxmlformats-officedocument.drawingml.diagramLayout+xml" PartName="/ppt/diagrams/layout6.xml"/>
  <Override ContentType="application/vnd.openxmlformats-officedocument.drawingml.diagramStyle+xml" PartName="/ppt/diagrams/quickStyle6.xml"/>
  <Override ContentType="application/vnd.openxmlformats-officedocument.drawingml.diagramColors+xml" PartName="/ppt/diagrams/colors6.xml"/>
  <Override ContentType="application/vnd.ms-office.drawingml.diagramDrawing+xml" PartName="/ppt/diagrams/drawing6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5" r:id="rId4"/>
    <p:sldId id="279" r:id="rId5"/>
    <p:sldId id="278" r:id="rId6"/>
    <p:sldId id="277" r:id="rId7"/>
    <p:sldId id="280" r:id="rId8"/>
    <p:sldId id="258" r:id="rId9"/>
    <p:sldId id="260" r:id="rId10"/>
    <p:sldId id="259" r:id="rId11"/>
    <p:sldId id="263" r:id="rId12"/>
    <p:sldId id="262" r:id="rId13"/>
    <p:sldId id="264" r:id="rId14"/>
    <p:sldId id="265" r:id="rId15"/>
    <p:sldId id="266" r:id="rId16"/>
    <p:sldId id="267" r:id="rId17"/>
    <p:sldId id="268" r:id="rId18"/>
    <p:sldId id="261" r:id="rId19"/>
    <p:sldId id="270" r:id="rId20"/>
    <p:sldId id="269" r:id="rId21"/>
    <p:sldId id="271" r:id="rId22"/>
    <p:sldId id="272" r:id="rId23"/>
    <p:sldId id="273" r:id="rId24"/>
    <p:sldId id="276" r:id="rId25"/>
    <p:sldId id="281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77693C-05AE-4BA3-A4B9-9F110A59194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62AAD9ED-6489-47A8-8A30-1CBE16B9174F}">
      <dgm:prSet/>
      <dgm:spPr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IN" b="1"/>
            <a:t>AGENDA</a:t>
          </a:r>
          <a:endParaRPr lang="en-IN"/>
        </a:p>
      </dgm:t>
    </dgm:pt>
    <dgm:pt modelId="{E48B6F2E-E4D8-44D8-9B90-221E9BD744DC}" type="parTrans" cxnId="{9E2562D7-2F58-44F6-A6DB-F10F92740B88}">
      <dgm:prSet/>
      <dgm:spPr/>
      <dgm:t>
        <a:bodyPr/>
        <a:lstStyle/>
        <a:p>
          <a:endParaRPr lang="en-IN"/>
        </a:p>
      </dgm:t>
    </dgm:pt>
    <dgm:pt modelId="{38D6196D-0B58-4A8D-A780-3C8C8E959AC3}" type="sibTrans" cxnId="{9E2562D7-2F58-44F6-A6DB-F10F92740B88}">
      <dgm:prSet/>
      <dgm:spPr/>
      <dgm:t>
        <a:bodyPr/>
        <a:lstStyle/>
        <a:p>
          <a:endParaRPr lang="en-IN"/>
        </a:p>
      </dgm:t>
    </dgm:pt>
    <dgm:pt modelId="{7EA22348-5C02-4267-929C-824C8A12FE4D}" type="pres">
      <dgm:prSet presAssocID="{5677693C-05AE-4BA3-A4B9-9F110A59194F}" presName="linear" presStyleCnt="0">
        <dgm:presLayoutVars>
          <dgm:animLvl val="lvl"/>
          <dgm:resizeHandles val="exact"/>
        </dgm:presLayoutVars>
      </dgm:prSet>
      <dgm:spPr/>
    </dgm:pt>
    <dgm:pt modelId="{2BB34B9F-B965-4A10-ABE0-A93967A801FC}" type="pres">
      <dgm:prSet presAssocID="{62AAD9ED-6489-47A8-8A30-1CBE16B9174F}" presName="parentText" presStyleLbl="node1" presStyleIdx="0" presStyleCnt="1" custLinFactNeighborY="-7311">
        <dgm:presLayoutVars>
          <dgm:chMax val="0"/>
          <dgm:bulletEnabled val="1"/>
        </dgm:presLayoutVars>
      </dgm:prSet>
      <dgm:spPr/>
    </dgm:pt>
  </dgm:ptLst>
  <dgm:cxnLst>
    <dgm:cxn modelId="{9CEC9D72-0579-42A6-9E07-6DA0D76C8136}" type="presOf" srcId="{62AAD9ED-6489-47A8-8A30-1CBE16B9174F}" destId="{2BB34B9F-B965-4A10-ABE0-A93967A801FC}" srcOrd="0" destOrd="0" presId="urn:microsoft.com/office/officeart/2005/8/layout/vList2"/>
    <dgm:cxn modelId="{6CBE728A-F6BE-4B01-810C-0BC20D546156}" type="presOf" srcId="{5677693C-05AE-4BA3-A4B9-9F110A59194F}" destId="{7EA22348-5C02-4267-929C-824C8A12FE4D}" srcOrd="0" destOrd="0" presId="urn:microsoft.com/office/officeart/2005/8/layout/vList2"/>
    <dgm:cxn modelId="{9E2562D7-2F58-44F6-A6DB-F10F92740B88}" srcId="{5677693C-05AE-4BA3-A4B9-9F110A59194F}" destId="{62AAD9ED-6489-47A8-8A30-1CBE16B9174F}" srcOrd="0" destOrd="0" parTransId="{E48B6F2E-E4D8-44D8-9B90-221E9BD744DC}" sibTransId="{38D6196D-0B58-4A8D-A780-3C8C8E959AC3}"/>
    <dgm:cxn modelId="{5E5D4E65-4A64-42B7-8518-50B1FDDEFCAE}" type="presParOf" srcId="{7EA22348-5C02-4267-929C-824C8A12FE4D}" destId="{2BB34B9F-B965-4A10-ABE0-A93967A801F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B137DD-4FC8-4037-868F-6C5D3A2FF37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C64ECF24-DE5D-4572-96FD-5412600C59FB}">
      <dgm:prSet custT="1"/>
      <dgm:spPr/>
      <dgm:t>
        <a:bodyPr/>
        <a:lstStyle/>
        <a:p>
          <a:r>
            <a:rPr lang="en-IN" sz="2800" b="0" i="0"/>
            <a:t>10 ad hoc requests and Insights</a:t>
          </a:r>
        </a:p>
      </dgm:t>
    </dgm:pt>
    <dgm:pt modelId="{3D9F60AD-7599-4EA5-A73A-2E17F2E271B2}" type="parTrans" cxnId="{799ECA2A-F9D7-4ADA-BE44-AAB5BCF575BF}">
      <dgm:prSet/>
      <dgm:spPr/>
      <dgm:t>
        <a:bodyPr/>
        <a:lstStyle/>
        <a:p>
          <a:endParaRPr lang="en-IN" sz="1600"/>
        </a:p>
      </dgm:t>
    </dgm:pt>
    <dgm:pt modelId="{4CADE920-2BAC-49F5-9C98-AE6537B5A64F}" type="sibTrans" cxnId="{799ECA2A-F9D7-4ADA-BE44-AAB5BCF575BF}">
      <dgm:prSet/>
      <dgm:spPr/>
      <dgm:t>
        <a:bodyPr/>
        <a:lstStyle/>
        <a:p>
          <a:endParaRPr lang="en-IN" sz="1600"/>
        </a:p>
      </dgm:t>
    </dgm:pt>
    <dgm:pt modelId="{0ADB4BA6-551A-416B-8588-D58EACCB8B80}">
      <dgm:prSet custT="1"/>
      <dgm:spPr/>
      <dgm:t>
        <a:bodyPr/>
        <a:lstStyle/>
        <a:p>
          <a:r>
            <a:rPr lang="en-IN" sz="2800"/>
            <a:t>Project Execution process</a:t>
          </a:r>
        </a:p>
      </dgm:t>
    </dgm:pt>
    <dgm:pt modelId="{582779B7-7F9B-47F4-802E-F2BF3BA9B37F}" type="parTrans" cxnId="{A31C7209-812B-4478-8D58-6CD887483BA8}">
      <dgm:prSet/>
      <dgm:spPr/>
      <dgm:t>
        <a:bodyPr/>
        <a:lstStyle/>
        <a:p>
          <a:endParaRPr lang="en-IN" sz="1600"/>
        </a:p>
      </dgm:t>
    </dgm:pt>
    <dgm:pt modelId="{7DA49DFE-AF07-4DB5-AEDE-F85B5D83A370}" type="sibTrans" cxnId="{A31C7209-812B-4478-8D58-6CD887483BA8}">
      <dgm:prSet/>
      <dgm:spPr/>
      <dgm:t>
        <a:bodyPr/>
        <a:lstStyle/>
        <a:p>
          <a:endParaRPr lang="en-IN" sz="1600"/>
        </a:p>
      </dgm:t>
    </dgm:pt>
    <dgm:pt modelId="{E57234AE-E4C3-42EB-B050-A2BEC499E83D}">
      <dgm:prSet custT="1"/>
      <dgm:spPr/>
      <dgm:t>
        <a:bodyPr/>
        <a:lstStyle/>
        <a:p>
          <a:r>
            <a:rPr lang="en-IN" sz="2800"/>
            <a:t>Company’s background &amp; overview</a:t>
          </a:r>
        </a:p>
      </dgm:t>
    </dgm:pt>
    <dgm:pt modelId="{A43E5FD6-A27F-4FB9-9893-CE92402C877C}" type="parTrans" cxnId="{4C3E5FF4-BC00-450E-93B0-C667C0C6E0DE}">
      <dgm:prSet/>
      <dgm:spPr/>
      <dgm:t>
        <a:bodyPr/>
        <a:lstStyle/>
        <a:p>
          <a:endParaRPr lang="en-IN" sz="1600"/>
        </a:p>
      </dgm:t>
    </dgm:pt>
    <dgm:pt modelId="{5025B231-98DF-4A33-A5F1-B8A071AD755C}" type="sibTrans" cxnId="{4C3E5FF4-BC00-450E-93B0-C667C0C6E0DE}">
      <dgm:prSet/>
      <dgm:spPr/>
      <dgm:t>
        <a:bodyPr/>
        <a:lstStyle/>
        <a:p>
          <a:endParaRPr lang="en-IN" sz="1600"/>
        </a:p>
      </dgm:t>
    </dgm:pt>
    <dgm:pt modelId="{89873541-8667-47C9-81BB-EF25F805710B}">
      <dgm:prSet phldrT="[Text]" custT="1"/>
      <dgm:spPr/>
      <dgm:t>
        <a:bodyPr/>
        <a:lstStyle/>
        <a:p>
          <a:r>
            <a:rPr lang="en-IN" sz="2800"/>
            <a:t>Problem statement </a:t>
          </a:r>
        </a:p>
      </dgm:t>
    </dgm:pt>
    <dgm:pt modelId="{7576AA34-4639-48AE-BD09-766F7C576A7D}" type="sibTrans" cxnId="{66DA0F38-4BD4-4AEC-A061-99D12D4FF8E5}">
      <dgm:prSet/>
      <dgm:spPr/>
      <dgm:t>
        <a:bodyPr/>
        <a:lstStyle/>
        <a:p>
          <a:endParaRPr lang="en-IN" sz="1600"/>
        </a:p>
      </dgm:t>
    </dgm:pt>
    <dgm:pt modelId="{95D6BCF5-30B7-473C-8E6A-6AD1986E1088}" type="parTrans" cxnId="{66DA0F38-4BD4-4AEC-A061-99D12D4FF8E5}">
      <dgm:prSet/>
      <dgm:spPr/>
      <dgm:t>
        <a:bodyPr/>
        <a:lstStyle/>
        <a:p>
          <a:endParaRPr lang="en-IN" sz="1600"/>
        </a:p>
      </dgm:t>
    </dgm:pt>
    <dgm:pt modelId="{9F414A85-732C-408C-85A8-CEE55E9B53A6}">
      <dgm:prSet custT="1"/>
      <dgm:spPr/>
      <dgm:t>
        <a:bodyPr/>
        <a:lstStyle/>
        <a:p>
          <a:r>
            <a:rPr lang="en-IN" sz="2800"/>
            <a:t>Some additional insights</a:t>
          </a:r>
        </a:p>
      </dgm:t>
    </dgm:pt>
    <dgm:pt modelId="{7CE8773C-E5C3-422C-9001-D380A4D3260B}" type="parTrans" cxnId="{560C9173-D387-4D4F-8D46-AE34594BCFB2}">
      <dgm:prSet/>
      <dgm:spPr/>
      <dgm:t>
        <a:bodyPr/>
        <a:lstStyle/>
        <a:p>
          <a:endParaRPr lang="en-IN" sz="1600"/>
        </a:p>
      </dgm:t>
    </dgm:pt>
    <dgm:pt modelId="{1F569DE0-1EC4-4B7E-A2F4-13D461D0FE69}" type="sibTrans" cxnId="{560C9173-D387-4D4F-8D46-AE34594BCFB2}">
      <dgm:prSet/>
      <dgm:spPr/>
      <dgm:t>
        <a:bodyPr/>
        <a:lstStyle/>
        <a:p>
          <a:endParaRPr lang="en-IN" sz="1600"/>
        </a:p>
      </dgm:t>
    </dgm:pt>
    <dgm:pt modelId="{52BE8655-6DEC-481D-8377-7472389E0632}">
      <dgm:prSet custT="1"/>
      <dgm:spPr/>
      <dgm:t>
        <a:bodyPr/>
        <a:lstStyle/>
        <a:p>
          <a:r>
            <a:rPr lang="en-IN" sz="2800"/>
            <a:t>Summary</a:t>
          </a:r>
        </a:p>
      </dgm:t>
    </dgm:pt>
    <dgm:pt modelId="{9F1066A7-B899-4EF6-8E5A-744C58AA097D}" type="parTrans" cxnId="{5AD24F3B-2FF7-4090-8192-D501A2A1E779}">
      <dgm:prSet/>
      <dgm:spPr/>
      <dgm:t>
        <a:bodyPr/>
        <a:lstStyle/>
        <a:p>
          <a:endParaRPr lang="en-IN" sz="1600"/>
        </a:p>
      </dgm:t>
    </dgm:pt>
    <dgm:pt modelId="{6402EE6C-AC71-4325-A765-657B8F0E9EC7}" type="sibTrans" cxnId="{5AD24F3B-2FF7-4090-8192-D501A2A1E779}">
      <dgm:prSet/>
      <dgm:spPr/>
      <dgm:t>
        <a:bodyPr/>
        <a:lstStyle/>
        <a:p>
          <a:endParaRPr lang="en-IN" sz="1600"/>
        </a:p>
      </dgm:t>
    </dgm:pt>
    <dgm:pt modelId="{F04D3256-AFFB-4100-82AB-9C969EB70AA2}" type="pres">
      <dgm:prSet presAssocID="{DAB137DD-4FC8-4037-868F-6C5D3A2FF37C}" presName="Name0" presStyleCnt="0">
        <dgm:presLayoutVars>
          <dgm:chMax val="7"/>
          <dgm:chPref val="7"/>
          <dgm:dir/>
        </dgm:presLayoutVars>
      </dgm:prSet>
      <dgm:spPr/>
    </dgm:pt>
    <dgm:pt modelId="{B9603037-B94A-45AB-B686-81CB0A7F6C88}" type="pres">
      <dgm:prSet presAssocID="{DAB137DD-4FC8-4037-868F-6C5D3A2FF37C}" presName="Name1" presStyleCnt="0"/>
      <dgm:spPr/>
    </dgm:pt>
    <dgm:pt modelId="{FCC498F0-DC68-48FB-A351-006C89BF80A5}" type="pres">
      <dgm:prSet presAssocID="{DAB137DD-4FC8-4037-868F-6C5D3A2FF37C}" presName="cycle" presStyleCnt="0"/>
      <dgm:spPr/>
    </dgm:pt>
    <dgm:pt modelId="{F819B3B4-9493-4A95-9556-37FF89DA03E8}" type="pres">
      <dgm:prSet presAssocID="{DAB137DD-4FC8-4037-868F-6C5D3A2FF37C}" presName="srcNode" presStyleLbl="node1" presStyleIdx="0" presStyleCnt="6"/>
      <dgm:spPr/>
    </dgm:pt>
    <dgm:pt modelId="{914D295C-5C8D-484A-A575-9C694E1071E1}" type="pres">
      <dgm:prSet presAssocID="{DAB137DD-4FC8-4037-868F-6C5D3A2FF37C}" presName="conn" presStyleLbl="parChTrans1D2" presStyleIdx="0" presStyleCnt="1"/>
      <dgm:spPr/>
    </dgm:pt>
    <dgm:pt modelId="{AD786E52-7B38-42C8-B72A-7D7F067B9979}" type="pres">
      <dgm:prSet presAssocID="{DAB137DD-4FC8-4037-868F-6C5D3A2FF37C}" presName="extraNode" presStyleLbl="node1" presStyleIdx="0" presStyleCnt="6"/>
      <dgm:spPr/>
    </dgm:pt>
    <dgm:pt modelId="{19C29DA9-F529-4890-A4F1-BAB257D881A0}" type="pres">
      <dgm:prSet presAssocID="{DAB137DD-4FC8-4037-868F-6C5D3A2FF37C}" presName="dstNode" presStyleLbl="node1" presStyleIdx="0" presStyleCnt="6"/>
      <dgm:spPr/>
    </dgm:pt>
    <dgm:pt modelId="{A2D27B59-4F71-42B1-9201-80E6DB23814E}" type="pres">
      <dgm:prSet presAssocID="{89873541-8667-47C9-81BB-EF25F805710B}" presName="text_1" presStyleLbl="node1" presStyleIdx="0" presStyleCnt="6" custLinFactNeighborX="-108" custLinFactNeighborY="1012">
        <dgm:presLayoutVars>
          <dgm:bulletEnabled val="1"/>
        </dgm:presLayoutVars>
      </dgm:prSet>
      <dgm:spPr/>
    </dgm:pt>
    <dgm:pt modelId="{CD81924F-A637-4FC9-B65A-18BB13963C5B}" type="pres">
      <dgm:prSet presAssocID="{89873541-8667-47C9-81BB-EF25F805710B}" presName="accent_1" presStyleCnt="0"/>
      <dgm:spPr/>
    </dgm:pt>
    <dgm:pt modelId="{D41F8575-8F85-4910-8B41-0DCE1E71155F}" type="pres">
      <dgm:prSet presAssocID="{89873541-8667-47C9-81BB-EF25F805710B}" presName="accentRepeatNode" presStyleLbl="solidFgAcc1" presStyleIdx="0" presStyleCnt="6" custLinFactNeighborX="8066" custLinFactNeighborY="2172"/>
      <dgm:spPr/>
    </dgm:pt>
    <dgm:pt modelId="{B9AEFE29-D472-4FBB-899E-9A23F9DCF275}" type="pres">
      <dgm:prSet presAssocID="{0ADB4BA6-551A-416B-8588-D58EACCB8B80}" presName="text_2" presStyleLbl="node1" presStyleIdx="1" presStyleCnt="6">
        <dgm:presLayoutVars>
          <dgm:bulletEnabled val="1"/>
        </dgm:presLayoutVars>
      </dgm:prSet>
      <dgm:spPr/>
    </dgm:pt>
    <dgm:pt modelId="{60AAA7AC-016D-454C-9387-30290CAB6251}" type="pres">
      <dgm:prSet presAssocID="{0ADB4BA6-551A-416B-8588-D58EACCB8B80}" presName="accent_2" presStyleCnt="0"/>
      <dgm:spPr/>
    </dgm:pt>
    <dgm:pt modelId="{42E008A6-CBEC-47BD-B373-044E39FDC460}" type="pres">
      <dgm:prSet presAssocID="{0ADB4BA6-551A-416B-8588-D58EACCB8B80}" presName="accentRepeatNode" presStyleLbl="solidFgAcc1" presStyleIdx="1" presStyleCnt="6"/>
      <dgm:spPr/>
    </dgm:pt>
    <dgm:pt modelId="{35134731-A54B-4D89-AC14-1914A80EDB28}" type="pres">
      <dgm:prSet presAssocID="{E57234AE-E4C3-42EB-B050-A2BEC499E83D}" presName="text_3" presStyleLbl="node1" presStyleIdx="2" presStyleCnt="6">
        <dgm:presLayoutVars>
          <dgm:bulletEnabled val="1"/>
        </dgm:presLayoutVars>
      </dgm:prSet>
      <dgm:spPr/>
    </dgm:pt>
    <dgm:pt modelId="{4BBB3461-DD2A-4E50-9947-109E23BD4588}" type="pres">
      <dgm:prSet presAssocID="{E57234AE-E4C3-42EB-B050-A2BEC499E83D}" presName="accent_3" presStyleCnt="0"/>
      <dgm:spPr/>
    </dgm:pt>
    <dgm:pt modelId="{E96BDDB5-887A-431A-A471-F612325BF078}" type="pres">
      <dgm:prSet presAssocID="{E57234AE-E4C3-42EB-B050-A2BEC499E83D}" presName="accentRepeatNode" presStyleLbl="solidFgAcc1" presStyleIdx="2" presStyleCnt="6"/>
      <dgm:spPr/>
    </dgm:pt>
    <dgm:pt modelId="{CA4F54F9-C1E2-46BA-8C27-7AD9A3F64A65}" type="pres">
      <dgm:prSet presAssocID="{C64ECF24-DE5D-4572-96FD-5412600C59FB}" presName="text_4" presStyleLbl="node1" presStyleIdx="3" presStyleCnt="6">
        <dgm:presLayoutVars>
          <dgm:bulletEnabled val="1"/>
        </dgm:presLayoutVars>
      </dgm:prSet>
      <dgm:spPr/>
    </dgm:pt>
    <dgm:pt modelId="{CF9054A6-0127-408D-82E7-44E95397BD06}" type="pres">
      <dgm:prSet presAssocID="{C64ECF24-DE5D-4572-96FD-5412600C59FB}" presName="accent_4" presStyleCnt="0"/>
      <dgm:spPr/>
    </dgm:pt>
    <dgm:pt modelId="{A469C370-5B0E-4ECD-BF9C-F5A529805346}" type="pres">
      <dgm:prSet presAssocID="{C64ECF24-DE5D-4572-96FD-5412600C59FB}" presName="accentRepeatNode" presStyleLbl="solidFgAcc1" presStyleIdx="3" presStyleCnt="6"/>
      <dgm:spPr/>
    </dgm:pt>
    <dgm:pt modelId="{8D66DD70-9997-4A77-9093-D00B953FA2B1}" type="pres">
      <dgm:prSet presAssocID="{9F414A85-732C-408C-85A8-CEE55E9B53A6}" presName="text_5" presStyleLbl="node1" presStyleIdx="4" presStyleCnt="6">
        <dgm:presLayoutVars>
          <dgm:bulletEnabled val="1"/>
        </dgm:presLayoutVars>
      </dgm:prSet>
      <dgm:spPr/>
    </dgm:pt>
    <dgm:pt modelId="{5316FB98-E370-4C85-B956-E068832C9259}" type="pres">
      <dgm:prSet presAssocID="{9F414A85-732C-408C-85A8-CEE55E9B53A6}" presName="accent_5" presStyleCnt="0"/>
      <dgm:spPr/>
    </dgm:pt>
    <dgm:pt modelId="{AC5AE60A-7666-446D-B48F-1259A6FE027E}" type="pres">
      <dgm:prSet presAssocID="{9F414A85-732C-408C-85A8-CEE55E9B53A6}" presName="accentRepeatNode" presStyleLbl="solidFgAcc1" presStyleIdx="4" presStyleCnt="6"/>
      <dgm:spPr/>
    </dgm:pt>
    <dgm:pt modelId="{231C123A-DEAD-4E33-848A-66E42E62FEB9}" type="pres">
      <dgm:prSet presAssocID="{52BE8655-6DEC-481D-8377-7472389E0632}" presName="text_6" presStyleLbl="node1" presStyleIdx="5" presStyleCnt="6">
        <dgm:presLayoutVars>
          <dgm:bulletEnabled val="1"/>
        </dgm:presLayoutVars>
      </dgm:prSet>
      <dgm:spPr/>
    </dgm:pt>
    <dgm:pt modelId="{888D30E9-FE2A-4131-9BE0-5A2A69B23DD8}" type="pres">
      <dgm:prSet presAssocID="{52BE8655-6DEC-481D-8377-7472389E0632}" presName="accent_6" presStyleCnt="0"/>
      <dgm:spPr/>
    </dgm:pt>
    <dgm:pt modelId="{487BE287-DA19-4A23-8ACF-22A92189DD6C}" type="pres">
      <dgm:prSet presAssocID="{52BE8655-6DEC-481D-8377-7472389E0632}" presName="accentRepeatNode" presStyleLbl="solidFgAcc1" presStyleIdx="5" presStyleCnt="6"/>
      <dgm:spPr/>
    </dgm:pt>
  </dgm:ptLst>
  <dgm:cxnLst>
    <dgm:cxn modelId="{A31C7209-812B-4478-8D58-6CD887483BA8}" srcId="{DAB137DD-4FC8-4037-868F-6C5D3A2FF37C}" destId="{0ADB4BA6-551A-416B-8588-D58EACCB8B80}" srcOrd="1" destOrd="0" parTransId="{582779B7-7F9B-47F4-802E-F2BF3BA9B37F}" sibTransId="{7DA49DFE-AF07-4DB5-AEDE-F85B5D83A370}"/>
    <dgm:cxn modelId="{9F81D418-60C0-484E-8872-703A465AC92F}" type="presOf" srcId="{C64ECF24-DE5D-4572-96FD-5412600C59FB}" destId="{CA4F54F9-C1E2-46BA-8C27-7AD9A3F64A65}" srcOrd="0" destOrd="0" presId="urn:microsoft.com/office/officeart/2008/layout/VerticalCurvedList"/>
    <dgm:cxn modelId="{799ECA2A-F9D7-4ADA-BE44-AAB5BCF575BF}" srcId="{DAB137DD-4FC8-4037-868F-6C5D3A2FF37C}" destId="{C64ECF24-DE5D-4572-96FD-5412600C59FB}" srcOrd="3" destOrd="0" parTransId="{3D9F60AD-7599-4EA5-A73A-2E17F2E271B2}" sibTransId="{4CADE920-2BAC-49F5-9C98-AE6537B5A64F}"/>
    <dgm:cxn modelId="{5B0A3D2C-B424-40D9-A3ED-6806CD4B0355}" type="presOf" srcId="{52BE8655-6DEC-481D-8377-7472389E0632}" destId="{231C123A-DEAD-4E33-848A-66E42E62FEB9}" srcOrd="0" destOrd="0" presId="urn:microsoft.com/office/officeart/2008/layout/VerticalCurvedList"/>
    <dgm:cxn modelId="{66DA0F38-4BD4-4AEC-A061-99D12D4FF8E5}" srcId="{DAB137DD-4FC8-4037-868F-6C5D3A2FF37C}" destId="{89873541-8667-47C9-81BB-EF25F805710B}" srcOrd="0" destOrd="0" parTransId="{95D6BCF5-30B7-473C-8E6A-6AD1986E1088}" sibTransId="{7576AA34-4639-48AE-BD09-766F7C576A7D}"/>
    <dgm:cxn modelId="{5AD24F3B-2FF7-4090-8192-D501A2A1E779}" srcId="{DAB137DD-4FC8-4037-868F-6C5D3A2FF37C}" destId="{52BE8655-6DEC-481D-8377-7472389E0632}" srcOrd="5" destOrd="0" parTransId="{9F1066A7-B899-4EF6-8E5A-744C58AA097D}" sibTransId="{6402EE6C-AC71-4325-A765-657B8F0E9EC7}"/>
    <dgm:cxn modelId="{2E4FD93B-F34C-4D56-BECA-F5FB1413B82D}" type="presOf" srcId="{0ADB4BA6-551A-416B-8588-D58EACCB8B80}" destId="{B9AEFE29-D472-4FBB-899E-9A23F9DCF275}" srcOrd="0" destOrd="0" presId="urn:microsoft.com/office/officeart/2008/layout/VerticalCurvedList"/>
    <dgm:cxn modelId="{898F0569-1861-48FE-8CDD-0A8B87492B04}" type="presOf" srcId="{DAB137DD-4FC8-4037-868F-6C5D3A2FF37C}" destId="{F04D3256-AFFB-4100-82AB-9C969EB70AA2}" srcOrd="0" destOrd="0" presId="urn:microsoft.com/office/officeart/2008/layout/VerticalCurvedList"/>
    <dgm:cxn modelId="{560C9173-D387-4D4F-8D46-AE34594BCFB2}" srcId="{DAB137DD-4FC8-4037-868F-6C5D3A2FF37C}" destId="{9F414A85-732C-408C-85A8-CEE55E9B53A6}" srcOrd="4" destOrd="0" parTransId="{7CE8773C-E5C3-422C-9001-D380A4D3260B}" sibTransId="{1F569DE0-1EC4-4B7E-A2F4-13D461D0FE69}"/>
    <dgm:cxn modelId="{3B7F6288-5EA5-446C-B636-951E8D6779E2}" type="presOf" srcId="{7576AA34-4639-48AE-BD09-766F7C576A7D}" destId="{914D295C-5C8D-484A-A575-9C694E1071E1}" srcOrd="0" destOrd="0" presId="urn:microsoft.com/office/officeart/2008/layout/VerticalCurvedList"/>
    <dgm:cxn modelId="{F7DABA9C-A07F-4FF1-BEF4-505E98F2E5FA}" type="presOf" srcId="{89873541-8667-47C9-81BB-EF25F805710B}" destId="{A2D27B59-4F71-42B1-9201-80E6DB23814E}" srcOrd="0" destOrd="0" presId="urn:microsoft.com/office/officeart/2008/layout/VerticalCurvedList"/>
    <dgm:cxn modelId="{46BDE4B1-A2AD-41D1-AAD1-EE3050C65306}" type="presOf" srcId="{E57234AE-E4C3-42EB-B050-A2BEC499E83D}" destId="{35134731-A54B-4D89-AC14-1914A80EDB28}" srcOrd="0" destOrd="0" presId="urn:microsoft.com/office/officeart/2008/layout/VerticalCurvedList"/>
    <dgm:cxn modelId="{A84AC3F2-8602-49A2-9D08-8B1C3492B5D3}" type="presOf" srcId="{9F414A85-732C-408C-85A8-CEE55E9B53A6}" destId="{8D66DD70-9997-4A77-9093-D00B953FA2B1}" srcOrd="0" destOrd="0" presId="urn:microsoft.com/office/officeart/2008/layout/VerticalCurvedList"/>
    <dgm:cxn modelId="{4C3E5FF4-BC00-450E-93B0-C667C0C6E0DE}" srcId="{DAB137DD-4FC8-4037-868F-6C5D3A2FF37C}" destId="{E57234AE-E4C3-42EB-B050-A2BEC499E83D}" srcOrd="2" destOrd="0" parTransId="{A43E5FD6-A27F-4FB9-9893-CE92402C877C}" sibTransId="{5025B231-98DF-4A33-A5F1-B8A071AD755C}"/>
    <dgm:cxn modelId="{19E18FFA-C9EA-41EB-B9A1-EE2888CC1A1F}" type="presParOf" srcId="{F04D3256-AFFB-4100-82AB-9C969EB70AA2}" destId="{B9603037-B94A-45AB-B686-81CB0A7F6C88}" srcOrd="0" destOrd="0" presId="urn:microsoft.com/office/officeart/2008/layout/VerticalCurvedList"/>
    <dgm:cxn modelId="{F651F981-250B-4F84-AE0B-1260B21C1E92}" type="presParOf" srcId="{B9603037-B94A-45AB-B686-81CB0A7F6C88}" destId="{FCC498F0-DC68-48FB-A351-006C89BF80A5}" srcOrd="0" destOrd="0" presId="urn:microsoft.com/office/officeart/2008/layout/VerticalCurvedList"/>
    <dgm:cxn modelId="{BD75413C-1F5F-4E7F-9378-89CA8E627251}" type="presParOf" srcId="{FCC498F0-DC68-48FB-A351-006C89BF80A5}" destId="{F819B3B4-9493-4A95-9556-37FF89DA03E8}" srcOrd="0" destOrd="0" presId="urn:microsoft.com/office/officeart/2008/layout/VerticalCurvedList"/>
    <dgm:cxn modelId="{D7705662-824E-45A6-8DA2-A6C6D39797A0}" type="presParOf" srcId="{FCC498F0-DC68-48FB-A351-006C89BF80A5}" destId="{914D295C-5C8D-484A-A575-9C694E1071E1}" srcOrd="1" destOrd="0" presId="urn:microsoft.com/office/officeart/2008/layout/VerticalCurvedList"/>
    <dgm:cxn modelId="{83651FD4-5B86-4057-B7BB-16705148C8AF}" type="presParOf" srcId="{FCC498F0-DC68-48FB-A351-006C89BF80A5}" destId="{AD786E52-7B38-42C8-B72A-7D7F067B9979}" srcOrd="2" destOrd="0" presId="urn:microsoft.com/office/officeart/2008/layout/VerticalCurvedList"/>
    <dgm:cxn modelId="{10F120AB-2DFE-4253-8451-8A9627F59C3E}" type="presParOf" srcId="{FCC498F0-DC68-48FB-A351-006C89BF80A5}" destId="{19C29DA9-F529-4890-A4F1-BAB257D881A0}" srcOrd="3" destOrd="0" presId="urn:microsoft.com/office/officeart/2008/layout/VerticalCurvedList"/>
    <dgm:cxn modelId="{E722DBC3-E1AD-42E1-945F-76BD77360281}" type="presParOf" srcId="{B9603037-B94A-45AB-B686-81CB0A7F6C88}" destId="{A2D27B59-4F71-42B1-9201-80E6DB23814E}" srcOrd="1" destOrd="0" presId="urn:microsoft.com/office/officeart/2008/layout/VerticalCurvedList"/>
    <dgm:cxn modelId="{69D07EA4-1FEB-41C8-80A6-A9BD5137F595}" type="presParOf" srcId="{B9603037-B94A-45AB-B686-81CB0A7F6C88}" destId="{CD81924F-A637-4FC9-B65A-18BB13963C5B}" srcOrd="2" destOrd="0" presId="urn:microsoft.com/office/officeart/2008/layout/VerticalCurvedList"/>
    <dgm:cxn modelId="{1594582B-B94F-4D27-BDD5-947D07B5542F}" type="presParOf" srcId="{CD81924F-A637-4FC9-B65A-18BB13963C5B}" destId="{D41F8575-8F85-4910-8B41-0DCE1E71155F}" srcOrd="0" destOrd="0" presId="urn:microsoft.com/office/officeart/2008/layout/VerticalCurvedList"/>
    <dgm:cxn modelId="{EDBF9378-0AF6-4B8A-A378-DFC28B06FFCB}" type="presParOf" srcId="{B9603037-B94A-45AB-B686-81CB0A7F6C88}" destId="{B9AEFE29-D472-4FBB-899E-9A23F9DCF275}" srcOrd="3" destOrd="0" presId="urn:microsoft.com/office/officeart/2008/layout/VerticalCurvedList"/>
    <dgm:cxn modelId="{90A25384-6981-4EB0-8568-BE75C42B7246}" type="presParOf" srcId="{B9603037-B94A-45AB-B686-81CB0A7F6C88}" destId="{60AAA7AC-016D-454C-9387-30290CAB6251}" srcOrd="4" destOrd="0" presId="urn:microsoft.com/office/officeart/2008/layout/VerticalCurvedList"/>
    <dgm:cxn modelId="{3F4B340E-F57B-47B6-98FB-4193F09C2B95}" type="presParOf" srcId="{60AAA7AC-016D-454C-9387-30290CAB6251}" destId="{42E008A6-CBEC-47BD-B373-044E39FDC460}" srcOrd="0" destOrd="0" presId="urn:microsoft.com/office/officeart/2008/layout/VerticalCurvedList"/>
    <dgm:cxn modelId="{AA07CB22-8615-4276-8D75-343D6F2B5585}" type="presParOf" srcId="{B9603037-B94A-45AB-B686-81CB0A7F6C88}" destId="{35134731-A54B-4D89-AC14-1914A80EDB28}" srcOrd="5" destOrd="0" presId="urn:microsoft.com/office/officeart/2008/layout/VerticalCurvedList"/>
    <dgm:cxn modelId="{2F03CCC9-0FB6-4532-8B4B-6BAEF227EE5E}" type="presParOf" srcId="{B9603037-B94A-45AB-B686-81CB0A7F6C88}" destId="{4BBB3461-DD2A-4E50-9947-109E23BD4588}" srcOrd="6" destOrd="0" presId="urn:microsoft.com/office/officeart/2008/layout/VerticalCurvedList"/>
    <dgm:cxn modelId="{D9D26E22-2A43-4564-9CB9-DDEC8083AA9A}" type="presParOf" srcId="{4BBB3461-DD2A-4E50-9947-109E23BD4588}" destId="{E96BDDB5-887A-431A-A471-F612325BF078}" srcOrd="0" destOrd="0" presId="urn:microsoft.com/office/officeart/2008/layout/VerticalCurvedList"/>
    <dgm:cxn modelId="{6FB1017B-3727-47B2-909D-59CE184FF115}" type="presParOf" srcId="{B9603037-B94A-45AB-B686-81CB0A7F6C88}" destId="{CA4F54F9-C1E2-46BA-8C27-7AD9A3F64A65}" srcOrd="7" destOrd="0" presId="urn:microsoft.com/office/officeart/2008/layout/VerticalCurvedList"/>
    <dgm:cxn modelId="{60172129-E767-4A9F-A3E4-2AE79168AB53}" type="presParOf" srcId="{B9603037-B94A-45AB-B686-81CB0A7F6C88}" destId="{CF9054A6-0127-408D-82E7-44E95397BD06}" srcOrd="8" destOrd="0" presId="urn:microsoft.com/office/officeart/2008/layout/VerticalCurvedList"/>
    <dgm:cxn modelId="{93277301-0EE8-4290-B894-1E598944A473}" type="presParOf" srcId="{CF9054A6-0127-408D-82E7-44E95397BD06}" destId="{A469C370-5B0E-4ECD-BF9C-F5A529805346}" srcOrd="0" destOrd="0" presId="urn:microsoft.com/office/officeart/2008/layout/VerticalCurvedList"/>
    <dgm:cxn modelId="{1C546A76-9676-4CFE-B2CE-C4114B9AF67F}" type="presParOf" srcId="{B9603037-B94A-45AB-B686-81CB0A7F6C88}" destId="{8D66DD70-9997-4A77-9093-D00B953FA2B1}" srcOrd="9" destOrd="0" presId="urn:microsoft.com/office/officeart/2008/layout/VerticalCurvedList"/>
    <dgm:cxn modelId="{1C32095C-C179-4626-96C9-35EFFAEBB311}" type="presParOf" srcId="{B9603037-B94A-45AB-B686-81CB0A7F6C88}" destId="{5316FB98-E370-4C85-B956-E068832C9259}" srcOrd="10" destOrd="0" presId="urn:microsoft.com/office/officeart/2008/layout/VerticalCurvedList"/>
    <dgm:cxn modelId="{B394726B-4DB1-44CD-8D6A-8F341920CF1B}" type="presParOf" srcId="{5316FB98-E370-4C85-B956-E068832C9259}" destId="{AC5AE60A-7666-446D-B48F-1259A6FE027E}" srcOrd="0" destOrd="0" presId="urn:microsoft.com/office/officeart/2008/layout/VerticalCurvedList"/>
    <dgm:cxn modelId="{B74ADAE6-5326-41C0-B798-45DB6AF807F8}" type="presParOf" srcId="{B9603037-B94A-45AB-B686-81CB0A7F6C88}" destId="{231C123A-DEAD-4E33-848A-66E42E62FEB9}" srcOrd="11" destOrd="0" presId="urn:microsoft.com/office/officeart/2008/layout/VerticalCurvedList"/>
    <dgm:cxn modelId="{5C93D4F0-41CA-4ED7-B473-572690ADC4AF}" type="presParOf" srcId="{B9603037-B94A-45AB-B686-81CB0A7F6C88}" destId="{888D30E9-FE2A-4131-9BE0-5A2A69B23DD8}" srcOrd="12" destOrd="0" presId="urn:microsoft.com/office/officeart/2008/layout/VerticalCurvedList"/>
    <dgm:cxn modelId="{EB20B54D-CF50-4C9E-8978-FFE3754985F6}" type="presParOf" srcId="{888D30E9-FE2A-4131-9BE0-5A2A69B23DD8}" destId="{487BE287-DA19-4A23-8ACF-22A92189DD6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BEEBE-9E48-4862-B689-A3659393F5C3}" type="doc">
      <dgm:prSet loTypeId="urn:microsoft.com/office/officeart/2005/8/layout/process4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5663C0F0-9A7C-410A-8303-1200ED5FF25E}">
      <dgm:prSet phldrT="[Text]" custT="1"/>
      <dgm:spPr/>
      <dgm:t>
        <a:bodyPr/>
        <a:lstStyle/>
        <a:p>
          <a:r>
            <a:rPr lang="en-IN" sz="1600"/>
            <a:t>Loading AtliQ’s database “gdb023” provided by AtliQ’s data analyst Tony Sharma, in</a:t>
          </a:r>
          <a:r>
            <a:rPr lang="en-IN" sz="1800" b="1"/>
            <a:t> MySQL </a:t>
          </a:r>
          <a:endParaRPr lang="en-IN" sz="1600" b="1"/>
        </a:p>
      </dgm:t>
    </dgm:pt>
    <dgm:pt modelId="{345309F5-578A-4CBB-82D0-4FDFE34B3D90}" type="parTrans" cxnId="{A3923004-27DD-41C3-9306-0927F94508D3}">
      <dgm:prSet/>
      <dgm:spPr/>
      <dgm:t>
        <a:bodyPr/>
        <a:lstStyle/>
        <a:p>
          <a:endParaRPr lang="en-IN" sz="1600"/>
        </a:p>
      </dgm:t>
    </dgm:pt>
    <dgm:pt modelId="{E2040C74-5363-4BD8-B5A4-EE200563D598}" type="sibTrans" cxnId="{A3923004-27DD-41C3-9306-0927F94508D3}">
      <dgm:prSet custT="1"/>
      <dgm:spPr>
        <a:solidFill>
          <a:srgbClr val="002060">
            <a:alpha val="90000"/>
          </a:srgbClr>
        </a:solidFill>
      </dgm:spPr>
      <dgm:t>
        <a:bodyPr/>
        <a:lstStyle/>
        <a:p>
          <a:endParaRPr lang="en-IN" sz="2400"/>
        </a:p>
      </dgm:t>
    </dgm:pt>
    <dgm:pt modelId="{DE909452-BE05-47D5-9A31-4962D7FF486C}">
      <dgm:prSet phldrT="[Text]" custT="1"/>
      <dgm:spPr/>
      <dgm:t>
        <a:bodyPr/>
        <a:lstStyle/>
        <a:p>
          <a:r>
            <a:rPr lang="en-IN" sz="1600" b="1"/>
            <a:t>Understanding AtliQ’s background and data </a:t>
          </a:r>
          <a:r>
            <a:rPr lang="en-IN" sz="1600"/>
            <a:t>related to company’s customers, products, sales, manufacturing costs etc by running sql queries in </a:t>
          </a:r>
          <a:r>
            <a:rPr lang="en-IN" sz="1800" b="1"/>
            <a:t>MySQL</a:t>
          </a:r>
          <a:endParaRPr lang="en-IN" sz="1600" b="1"/>
        </a:p>
      </dgm:t>
    </dgm:pt>
    <dgm:pt modelId="{17A657C1-6DFA-4A7D-BECD-3F3247E1495D}" type="parTrans" cxnId="{93E210BF-DB87-4D69-82F0-7A45CF78111C}">
      <dgm:prSet/>
      <dgm:spPr/>
      <dgm:t>
        <a:bodyPr/>
        <a:lstStyle/>
        <a:p>
          <a:endParaRPr lang="en-IN" sz="1600"/>
        </a:p>
      </dgm:t>
    </dgm:pt>
    <dgm:pt modelId="{3AC64A92-41D9-48F4-B349-4795B78E8D8B}" type="sibTrans" cxnId="{93E210BF-DB87-4D69-82F0-7A45CF78111C}">
      <dgm:prSet custT="1"/>
      <dgm:spPr>
        <a:solidFill>
          <a:srgbClr val="002060">
            <a:alpha val="90000"/>
          </a:srgbClr>
        </a:solidFill>
      </dgm:spPr>
      <dgm:t>
        <a:bodyPr/>
        <a:lstStyle/>
        <a:p>
          <a:endParaRPr lang="en-IN" sz="2400"/>
        </a:p>
      </dgm:t>
    </dgm:pt>
    <dgm:pt modelId="{615BD032-093F-4C9A-BB4B-49E7FADB5AD2}">
      <dgm:prSet phldrT="[Text]" custT="1"/>
      <dgm:spPr/>
      <dgm:t>
        <a:bodyPr/>
        <a:lstStyle/>
        <a:p>
          <a:r>
            <a:rPr lang="en-IN" sz="1600" b="0" i="0"/>
            <a:t>Query 10 ad hoc requests in </a:t>
          </a:r>
          <a:r>
            <a:rPr lang="en-IN" sz="1800" b="1" i="0"/>
            <a:t>MySQL</a:t>
          </a:r>
        </a:p>
        <a:p>
          <a:r>
            <a:rPr lang="en-IN" sz="1600" b="0" i="0"/>
            <a:t>Then storing the query results as View in</a:t>
          </a:r>
          <a:r>
            <a:rPr lang="en-IN" sz="1800" b="1" i="0"/>
            <a:t> MySQL</a:t>
          </a:r>
          <a:endParaRPr lang="en-IN" sz="1600" b="1"/>
        </a:p>
      </dgm:t>
    </dgm:pt>
    <dgm:pt modelId="{E56E09E3-887A-461A-ABA4-2FD6C800D855}" type="parTrans" cxnId="{D026ACA9-E887-42D9-8DC5-7048D0C24469}">
      <dgm:prSet/>
      <dgm:spPr/>
      <dgm:t>
        <a:bodyPr/>
        <a:lstStyle/>
        <a:p>
          <a:endParaRPr lang="en-IN" sz="1600"/>
        </a:p>
      </dgm:t>
    </dgm:pt>
    <dgm:pt modelId="{CCCBD26D-262D-473C-8075-E0E814765328}" type="sibTrans" cxnId="{D026ACA9-E887-42D9-8DC5-7048D0C24469}">
      <dgm:prSet custT="1"/>
      <dgm:spPr>
        <a:solidFill>
          <a:srgbClr val="002060">
            <a:alpha val="90000"/>
          </a:srgbClr>
        </a:solidFill>
      </dgm:spPr>
      <dgm:t>
        <a:bodyPr/>
        <a:lstStyle/>
        <a:p>
          <a:endParaRPr lang="en-IN" sz="2400"/>
        </a:p>
      </dgm:t>
    </dgm:pt>
    <dgm:pt modelId="{27CB2730-1D86-4881-A6AD-FD95F5A54817}">
      <dgm:prSet custT="1"/>
      <dgm:spPr/>
      <dgm:t>
        <a:bodyPr/>
        <a:lstStyle/>
        <a:p>
          <a:r>
            <a:rPr lang="en-IN" sz="1600"/>
            <a:t>Loading all the views in </a:t>
          </a:r>
          <a:r>
            <a:rPr lang="en-IN" sz="1800" b="1"/>
            <a:t>Power BI </a:t>
          </a:r>
          <a:r>
            <a:rPr lang="en-IN" sz="1600"/>
            <a:t>for visualization </a:t>
          </a:r>
        </a:p>
        <a:p>
          <a:r>
            <a:rPr lang="en-IN" sz="1600"/>
            <a:t>Then document the INSIGHTS in </a:t>
          </a:r>
          <a:r>
            <a:rPr lang="en-IN" sz="1800" b="1"/>
            <a:t>PowerPoint</a:t>
          </a:r>
          <a:r>
            <a:rPr lang="en-IN" sz="1600"/>
            <a:t> presentation.</a:t>
          </a:r>
        </a:p>
      </dgm:t>
    </dgm:pt>
    <dgm:pt modelId="{CD90A13F-4A00-43F0-AAD6-BE728A396F5D}" type="parTrans" cxnId="{BAD031CB-D510-43B5-8AD9-7820003CC16C}">
      <dgm:prSet/>
      <dgm:spPr/>
      <dgm:t>
        <a:bodyPr/>
        <a:lstStyle/>
        <a:p>
          <a:endParaRPr lang="en-IN" sz="1600"/>
        </a:p>
      </dgm:t>
    </dgm:pt>
    <dgm:pt modelId="{50AB0C9E-8C3B-4E63-9305-A2F284243A50}" type="sibTrans" cxnId="{BAD031CB-D510-43B5-8AD9-7820003CC16C}">
      <dgm:prSet/>
      <dgm:spPr/>
      <dgm:t>
        <a:bodyPr/>
        <a:lstStyle/>
        <a:p>
          <a:endParaRPr lang="en-IN" sz="1600"/>
        </a:p>
      </dgm:t>
    </dgm:pt>
    <dgm:pt modelId="{B1C57B86-2EA6-413D-943B-611CA78B4EB0}" type="pres">
      <dgm:prSet presAssocID="{940BEEBE-9E48-4862-B689-A3659393F5C3}" presName="Name0" presStyleCnt="0">
        <dgm:presLayoutVars>
          <dgm:dir/>
          <dgm:animLvl val="lvl"/>
          <dgm:resizeHandles val="exact"/>
        </dgm:presLayoutVars>
      </dgm:prSet>
      <dgm:spPr/>
    </dgm:pt>
    <dgm:pt modelId="{839B7015-2FA2-46AB-9557-7EC10FF79E6C}" type="pres">
      <dgm:prSet presAssocID="{27CB2730-1D86-4881-A6AD-FD95F5A54817}" presName="boxAndChildren" presStyleCnt="0"/>
      <dgm:spPr/>
    </dgm:pt>
    <dgm:pt modelId="{6828865C-6F25-45EC-A6FB-0048DEA59EF4}" type="pres">
      <dgm:prSet presAssocID="{27CB2730-1D86-4881-A6AD-FD95F5A54817}" presName="parentTextBox" presStyleLbl="node1" presStyleIdx="0" presStyleCnt="4"/>
      <dgm:spPr/>
    </dgm:pt>
    <dgm:pt modelId="{D2BAB7DC-DB07-42D1-A45C-E21F81BEFC48}" type="pres">
      <dgm:prSet presAssocID="{CCCBD26D-262D-473C-8075-E0E814765328}" presName="sp" presStyleCnt="0"/>
      <dgm:spPr/>
    </dgm:pt>
    <dgm:pt modelId="{618FBA07-0178-48D3-9D7F-56A4A28660AB}" type="pres">
      <dgm:prSet presAssocID="{615BD032-093F-4C9A-BB4B-49E7FADB5AD2}" presName="arrowAndChildren" presStyleCnt="0"/>
      <dgm:spPr/>
    </dgm:pt>
    <dgm:pt modelId="{FBC985FC-48C8-452C-AEAA-1CF377D77DEB}" type="pres">
      <dgm:prSet presAssocID="{615BD032-093F-4C9A-BB4B-49E7FADB5AD2}" presName="parentTextArrow" presStyleLbl="node1" presStyleIdx="1" presStyleCnt="4"/>
      <dgm:spPr/>
    </dgm:pt>
    <dgm:pt modelId="{DCFA4B29-EF86-4653-A639-0962690F6673}" type="pres">
      <dgm:prSet presAssocID="{3AC64A92-41D9-48F4-B349-4795B78E8D8B}" presName="sp" presStyleCnt="0"/>
      <dgm:spPr/>
    </dgm:pt>
    <dgm:pt modelId="{EBA9754E-5FD6-416C-86F2-DAF8411FE4B7}" type="pres">
      <dgm:prSet presAssocID="{DE909452-BE05-47D5-9A31-4962D7FF486C}" presName="arrowAndChildren" presStyleCnt="0"/>
      <dgm:spPr/>
    </dgm:pt>
    <dgm:pt modelId="{1ECBBF40-2F11-4F15-86DE-C2F864341ADC}" type="pres">
      <dgm:prSet presAssocID="{DE909452-BE05-47D5-9A31-4962D7FF486C}" presName="parentTextArrow" presStyleLbl="node1" presStyleIdx="2" presStyleCnt="4"/>
      <dgm:spPr/>
    </dgm:pt>
    <dgm:pt modelId="{0E25530B-A06A-4E81-A62D-65438D5E3FDC}" type="pres">
      <dgm:prSet presAssocID="{E2040C74-5363-4BD8-B5A4-EE200563D598}" presName="sp" presStyleCnt="0"/>
      <dgm:spPr/>
    </dgm:pt>
    <dgm:pt modelId="{33F53070-DBDF-4360-84E9-3D78B200100C}" type="pres">
      <dgm:prSet presAssocID="{5663C0F0-9A7C-410A-8303-1200ED5FF25E}" presName="arrowAndChildren" presStyleCnt="0"/>
      <dgm:spPr/>
    </dgm:pt>
    <dgm:pt modelId="{461C7216-5634-446B-9AC2-F71FF28A00FC}" type="pres">
      <dgm:prSet presAssocID="{5663C0F0-9A7C-410A-8303-1200ED5FF25E}" presName="parentTextArrow" presStyleLbl="node1" presStyleIdx="3" presStyleCnt="4" custScaleY="80921" custLinFactNeighborX="-4959" custLinFactNeighborY="-9207"/>
      <dgm:spPr/>
    </dgm:pt>
  </dgm:ptLst>
  <dgm:cxnLst>
    <dgm:cxn modelId="{A3923004-27DD-41C3-9306-0927F94508D3}" srcId="{940BEEBE-9E48-4862-B689-A3659393F5C3}" destId="{5663C0F0-9A7C-410A-8303-1200ED5FF25E}" srcOrd="0" destOrd="0" parTransId="{345309F5-578A-4CBB-82D0-4FDFE34B3D90}" sibTransId="{E2040C74-5363-4BD8-B5A4-EE200563D598}"/>
    <dgm:cxn modelId="{B073A136-8EBF-4E62-A26D-89BF989AC6FE}" type="presOf" srcId="{DE909452-BE05-47D5-9A31-4962D7FF486C}" destId="{1ECBBF40-2F11-4F15-86DE-C2F864341ADC}" srcOrd="0" destOrd="0" presId="urn:microsoft.com/office/officeart/2005/8/layout/process4"/>
    <dgm:cxn modelId="{2C2C9063-7A2F-4E0D-961D-A0AEB6DFAFBC}" type="presOf" srcId="{5663C0F0-9A7C-410A-8303-1200ED5FF25E}" destId="{461C7216-5634-446B-9AC2-F71FF28A00FC}" srcOrd="0" destOrd="0" presId="urn:microsoft.com/office/officeart/2005/8/layout/process4"/>
    <dgm:cxn modelId="{6C03999A-95A4-4844-870A-2E4601B52CA0}" type="presOf" srcId="{27CB2730-1D86-4881-A6AD-FD95F5A54817}" destId="{6828865C-6F25-45EC-A6FB-0048DEA59EF4}" srcOrd="0" destOrd="0" presId="urn:microsoft.com/office/officeart/2005/8/layout/process4"/>
    <dgm:cxn modelId="{D026ACA9-E887-42D9-8DC5-7048D0C24469}" srcId="{940BEEBE-9E48-4862-B689-A3659393F5C3}" destId="{615BD032-093F-4C9A-BB4B-49E7FADB5AD2}" srcOrd="2" destOrd="0" parTransId="{E56E09E3-887A-461A-ABA4-2FD6C800D855}" sibTransId="{CCCBD26D-262D-473C-8075-E0E814765328}"/>
    <dgm:cxn modelId="{93E210BF-DB87-4D69-82F0-7A45CF78111C}" srcId="{940BEEBE-9E48-4862-B689-A3659393F5C3}" destId="{DE909452-BE05-47D5-9A31-4962D7FF486C}" srcOrd="1" destOrd="0" parTransId="{17A657C1-6DFA-4A7D-BECD-3F3247E1495D}" sibTransId="{3AC64A92-41D9-48F4-B349-4795B78E8D8B}"/>
    <dgm:cxn modelId="{9F3065BF-18D8-45A9-9F5F-085AEFED410A}" type="presOf" srcId="{940BEEBE-9E48-4862-B689-A3659393F5C3}" destId="{B1C57B86-2EA6-413D-943B-611CA78B4EB0}" srcOrd="0" destOrd="0" presId="urn:microsoft.com/office/officeart/2005/8/layout/process4"/>
    <dgm:cxn modelId="{04B06ABF-78D2-486E-8CEF-AF5D849F389F}" type="presOf" srcId="{615BD032-093F-4C9A-BB4B-49E7FADB5AD2}" destId="{FBC985FC-48C8-452C-AEAA-1CF377D77DEB}" srcOrd="0" destOrd="0" presId="urn:microsoft.com/office/officeart/2005/8/layout/process4"/>
    <dgm:cxn modelId="{BAD031CB-D510-43B5-8AD9-7820003CC16C}" srcId="{940BEEBE-9E48-4862-B689-A3659393F5C3}" destId="{27CB2730-1D86-4881-A6AD-FD95F5A54817}" srcOrd="3" destOrd="0" parTransId="{CD90A13F-4A00-43F0-AAD6-BE728A396F5D}" sibTransId="{50AB0C9E-8C3B-4E63-9305-A2F284243A50}"/>
    <dgm:cxn modelId="{6D01F7CD-BF5A-41BD-B679-A93F15586CF5}" type="presParOf" srcId="{B1C57B86-2EA6-413D-943B-611CA78B4EB0}" destId="{839B7015-2FA2-46AB-9557-7EC10FF79E6C}" srcOrd="0" destOrd="0" presId="urn:microsoft.com/office/officeart/2005/8/layout/process4"/>
    <dgm:cxn modelId="{2B567DBA-D046-4EB3-8D4D-F629D2D50D34}" type="presParOf" srcId="{839B7015-2FA2-46AB-9557-7EC10FF79E6C}" destId="{6828865C-6F25-45EC-A6FB-0048DEA59EF4}" srcOrd="0" destOrd="0" presId="urn:microsoft.com/office/officeart/2005/8/layout/process4"/>
    <dgm:cxn modelId="{56FA53AB-479D-4AB5-AAC3-CD495E6E0E1C}" type="presParOf" srcId="{B1C57B86-2EA6-413D-943B-611CA78B4EB0}" destId="{D2BAB7DC-DB07-42D1-A45C-E21F81BEFC48}" srcOrd="1" destOrd="0" presId="urn:microsoft.com/office/officeart/2005/8/layout/process4"/>
    <dgm:cxn modelId="{D55564C4-ACD2-4562-A93A-A99F23E99DD5}" type="presParOf" srcId="{B1C57B86-2EA6-413D-943B-611CA78B4EB0}" destId="{618FBA07-0178-48D3-9D7F-56A4A28660AB}" srcOrd="2" destOrd="0" presId="urn:microsoft.com/office/officeart/2005/8/layout/process4"/>
    <dgm:cxn modelId="{96247580-C8B1-457B-9221-C591626E9D20}" type="presParOf" srcId="{618FBA07-0178-48D3-9D7F-56A4A28660AB}" destId="{FBC985FC-48C8-452C-AEAA-1CF377D77DEB}" srcOrd="0" destOrd="0" presId="urn:microsoft.com/office/officeart/2005/8/layout/process4"/>
    <dgm:cxn modelId="{3A91E7E9-027A-4081-9A8A-B88F65A222CF}" type="presParOf" srcId="{B1C57B86-2EA6-413D-943B-611CA78B4EB0}" destId="{DCFA4B29-EF86-4653-A639-0962690F6673}" srcOrd="3" destOrd="0" presId="urn:microsoft.com/office/officeart/2005/8/layout/process4"/>
    <dgm:cxn modelId="{AD63D669-0596-42E4-B5A8-7BF3BF4081E9}" type="presParOf" srcId="{B1C57B86-2EA6-413D-943B-611CA78B4EB0}" destId="{EBA9754E-5FD6-416C-86F2-DAF8411FE4B7}" srcOrd="4" destOrd="0" presId="urn:microsoft.com/office/officeart/2005/8/layout/process4"/>
    <dgm:cxn modelId="{FD8C26AD-944C-462D-BAC0-8446BD6E9F49}" type="presParOf" srcId="{EBA9754E-5FD6-416C-86F2-DAF8411FE4B7}" destId="{1ECBBF40-2F11-4F15-86DE-C2F864341ADC}" srcOrd="0" destOrd="0" presId="urn:microsoft.com/office/officeart/2005/8/layout/process4"/>
    <dgm:cxn modelId="{6264585B-E779-4A97-BD2D-B22A7149A153}" type="presParOf" srcId="{B1C57B86-2EA6-413D-943B-611CA78B4EB0}" destId="{0E25530B-A06A-4E81-A62D-65438D5E3FDC}" srcOrd="5" destOrd="0" presId="urn:microsoft.com/office/officeart/2005/8/layout/process4"/>
    <dgm:cxn modelId="{23C4BE65-A501-469D-A44F-CB1B245CF9B5}" type="presParOf" srcId="{B1C57B86-2EA6-413D-943B-611CA78B4EB0}" destId="{33F53070-DBDF-4360-84E9-3D78B200100C}" srcOrd="6" destOrd="0" presId="urn:microsoft.com/office/officeart/2005/8/layout/process4"/>
    <dgm:cxn modelId="{58D21DA0-F817-4F8B-8120-8EDEDF15B7B7}" type="presParOf" srcId="{33F53070-DBDF-4360-84E9-3D78B200100C}" destId="{461C7216-5634-446B-9AC2-F71FF28A00FC}" srcOrd="0" destOrd="0" presId="urn:microsoft.com/office/officeart/2005/8/layout/process4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4FB52C-6B63-46CB-9A82-6A1D16B488F9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C00C7442-8FEE-4DFD-B20E-C0F7590B2824}" type="asst">
      <dgm:prSet phldrT="[Text]" custT="1"/>
      <dgm:spPr/>
      <dgm:t>
        <a:bodyPr/>
        <a:lstStyle/>
        <a:p>
          <a:r>
            <a:rPr lang="en-IN" sz="1400" b="1"/>
            <a:t>AtliQ</a:t>
          </a:r>
        </a:p>
        <a:p>
          <a:r>
            <a:rPr lang="en-IN" sz="1400" b="1"/>
            <a:t>HARDWARE</a:t>
          </a:r>
        </a:p>
      </dgm:t>
    </dgm:pt>
    <dgm:pt modelId="{B88A53BA-8DA4-4AA5-8821-A2DC72228CC6}" type="parTrans" cxnId="{EFC21CA1-32E7-4456-92A3-CBF13F6AE9B2}">
      <dgm:prSet/>
      <dgm:spPr/>
      <dgm:t>
        <a:bodyPr/>
        <a:lstStyle/>
        <a:p>
          <a:endParaRPr lang="en-IN"/>
        </a:p>
      </dgm:t>
    </dgm:pt>
    <dgm:pt modelId="{2CEB5D2D-2ED9-453D-BB7B-1BA7A2073E4A}" type="sibTrans" cxnId="{EFC21CA1-32E7-4456-92A3-CBF13F6AE9B2}">
      <dgm:prSet/>
      <dgm:spPr/>
      <dgm:t>
        <a:bodyPr/>
        <a:lstStyle/>
        <a:p>
          <a:endParaRPr lang="en-IN"/>
        </a:p>
      </dgm:t>
    </dgm:pt>
    <dgm:pt modelId="{641B5EEC-746A-4E0B-BFF2-03BFDD8A9CC3}">
      <dgm:prSet phldrT="[Text]"/>
      <dgm:spPr/>
      <dgm:t>
        <a:bodyPr/>
        <a:lstStyle/>
        <a:p>
          <a:r>
            <a:rPr lang="en-IN" b="1"/>
            <a:t>RETAILER</a:t>
          </a:r>
        </a:p>
      </dgm:t>
    </dgm:pt>
    <dgm:pt modelId="{8BCABA83-4972-4BC0-B5E0-AABEA8563C36}" type="parTrans" cxnId="{B809F2F0-40FD-4373-A594-5B944518398D}">
      <dgm:prSet/>
      <dgm:spPr/>
      <dgm:t>
        <a:bodyPr/>
        <a:lstStyle/>
        <a:p>
          <a:endParaRPr lang="en-IN"/>
        </a:p>
      </dgm:t>
    </dgm:pt>
    <dgm:pt modelId="{8540328A-2586-4C06-BF71-20C2AECED89E}" type="sibTrans" cxnId="{B809F2F0-40FD-4373-A594-5B944518398D}">
      <dgm:prSet/>
      <dgm:spPr/>
      <dgm:t>
        <a:bodyPr/>
        <a:lstStyle/>
        <a:p>
          <a:endParaRPr lang="en-IN"/>
        </a:p>
      </dgm:t>
    </dgm:pt>
    <dgm:pt modelId="{49EAA776-AE27-4B53-8D91-5AB5BF5987F9}">
      <dgm:prSet phldrT="[Text]"/>
      <dgm:spPr/>
      <dgm:t>
        <a:bodyPr/>
        <a:lstStyle/>
        <a:p>
          <a:r>
            <a:rPr lang="en-IN" b="1"/>
            <a:t>DIRECT</a:t>
          </a:r>
        </a:p>
      </dgm:t>
    </dgm:pt>
    <dgm:pt modelId="{2F933843-62C0-43D8-B81E-50CE2A3EB3C2}" type="parTrans" cxnId="{06F05079-646A-42B5-9FFF-7CEE27E3DD21}">
      <dgm:prSet/>
      <dgm:spPr/>
      <dgm:t>
        <a:bodyPr/>
        <a:lstStyle/>
        <a:p>
          <a:endParaRPr lang="en-IN"/>
        </a:p>
      </dgm:t>
    </dgm:pt>
    <dgm:pt modelId="{E2896F25-0ED5-40AE-9626-48C54E6AE026}" type="sibTrans" cxnId="{06F05079-646A-42B5-9FFF-7CEE27E3DD21}">
      <dgm:prSet/>
      <dgm:spPr/>
      <dgm:t>
        <a:bodyPr/>
        <a:lstStyle/>
        <a:p>
          <a:endParaRPr lang="en-IN"/>
        </a:p>
      </dgm:t>
    </dgm:pt>
    <dgm:pt modelId="{EE4B4F2C-5A91-4C73-A918-B32D63D7F964}">
      <dgm:prSet phldrT="[Text]"/>
      <dgm:spPr/>
      <dgm:t>
        <a:bodyPr/>
        <a:lstStyle/>
        <a:p>
          <a:r>
            <a:rPr lang="en-IN" b="1"/>
            <a:t>DISTRIBUTOR</a:t>
          </a:r>
        </a:p>
      </dgm:t>
    </dgm:pt>
    <dgm:pt modelId="{B88CEDC8-16A9-4CDF-A91F-9AFBF9745A2C}" type="sibTrans" cxnId="{F97EB320-19D1-4542-8A26-6A17F5E2E38D}">
      <dgm:prSet/>
      <dgm:spPr/>
      <dgm:t>
        <a:bodyPr/>
        <a:lstStyle/>
        <a:p>
          <a:endParaRPr lang="en-IN"/>
        </a:p>
      </dgm:t>
    </dgm:pt>
    <dgm:pt modelId="{4C9E621F-A5B6-4728-AE91-39CDCCDCB638}" type="parTrans" cxnId="{F97EB320-19D1-4542-8A26-6A17F5E2E38D}">
      <dgm:prSet/>
      <dgm:spPr/>
      <dgm:t>
        <a:bodyPr/>
        <a:lstStyle/>
        <a:p>
          <a:endParaRPr lang="en-IN"/>
        </a:p>
      </dgm:t>
    </dgm:pt>
    <dgm:pt modelId="{0386CFEC-BBFB-4D0F-8BA3-A1F26BAD7B91}" type="pres">
      <dgm:prSet presAssocID="{E94FB52C-6B63-46CB-9A82-6A1D16B488F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2F5837-4E91-4413-9192-229560C134A9}" type="pres">
      <dgm:prSet presAssocID="{C00C7442-8FEE-4DFD-B20E-C0F7590B2824}" presName="hierRoot1" presStyleCnt="0">
        <dgm:presLayoutVars>
          <dgm:hierBranch val="init"/>
        </dgm:presLayoutVars>
      </dgm:prSet>
      <dgm:spPr/>
    </dgm:pt>
    <dgm:pt modelId="{BA244213-DDE0-4A96-8A19-64B498E81ECB}" type="pres">
      <dgm:prSet presAssocID="{C00C7442-8FEE-4DFD-B20E-C0F7590B2824}" presName="rootComposite1" presStyleCnt="0"/>
      <dgm:spPr/>
    </dgm:pt>
    <dgm:pt modelId="{AA12856B-1A51-4D26-90E9-E71F8E7CF225}" type="pres">
      <dgm:prSet presAssocID="{C00C7442-8FEE-4DFD-B20E-C0F7590B2824}" presName="rootText1" presStyleLbl="node0" presStyleIdx="0" presStyleCnt="1" custScaleX="148285">
        <dgm:presLayoutVars>
          <dgm:chPref val="3"/>
        </dgm:presLayoutVars>
      </dgm:prSet>
      <dgm:spPr/>
    </dgm:pt>
    <dgm:pt modelId="{15E231B8-32B1-4722-8E88-F7EAEC477BC4}" type="pres">
      <dgm:prSet presAssocID="{C00C7442-8FEE-4DFD-B20E-C0F7590B2824}" presName="rootConnector1" presStyleLbl="asst0" presStyleIdx="0" presStyleCnt="0"/>
      <dgm:spPr/>
    </dgm:pt>
    <dgm:pt modelId="{A33F212A-48FA-43A8-A05B-3795FB3B2645}" type="pres">
      <dgm:prSet presAssocID="{C00C7442-8FEE-4DFD-B20E-C0F7590B2824}" presName="hierChild2" presStyleCnt="0"/>
      <dgm:spPr/>
    </dgm:pt>
    <dgm:pt modelId="{EFC24F1C-793C-4B80-8D24-1F4736A9ED1B}" type="pres">
      <dgm:prSet presAssocID="{8BCABA83-4972-4BC0-B5E0-AABEA8563C36}" presName="Name37" presStyleLbl="parChTrans1D2" presStyleIdx="0" presStyleCnt="3"/>
      <dgm:spPr/>
    </dgm:pt>
    <dgm:pt modelId="{6A77115A-5640-4FBC-828A-1CDBDC8030D3}" type="pres">
      <dgm:prSet presAssocID="{641B5EEC-746A-4E0B-BFF2-03BFDD8A9CC3}" presName="hierRoot2" presStyleCnt="0">
        <dgm:presLayoutVars>
          <dgm:hierBranch val="init"/>
        </dgm:presLayoutVars>
      </dgm:prSet>
      <dgm:spPr/>
    </dgm:pt>
    <dgm:pt modelId="{8A170156-B061-4E36-99E9-95FB24F07D23}" type="pres">
      <dgm:prSet presAssocID="{641B5EEC-746A-4E0B-BFF2-03BFDD8A9CC3}" presName="rootComposite" presStyleCnt="0"/>
      <dgm:spPr/>
    </dgm:pt>
    <dgm:pt modelId="{36C9BC56-F5B5-435C-A845-EC3D8C9A018A}" type="pres">
      <dgm:prSet presAssocID="{641B5EEC-746A-4E0B-BFF2-03BFDD8A9CC3}" presName="rootText" presStyleLbl="node2" presStyleIdx="0" presStyleCnt="3">
        <dgm:presLayoutVars>
          <dgm:chPref val="3"/>
        </dgm:presLayoutVars>
      </dgm:prSet>
      <dgm:spPr/>
    </dgm:pt>
    <dgm:pt modelId="{5392C23A-F821-4454-A2D2-0713530749D6}" type="pres">
      <dgm:prSet presAssocID="{641B5EEC-746A-4E0B-BFF2-03BFDD8A9CC3}" presName="rootConnector" presStyleLbl="node2" presStyleIdx="0" presStyleCnt="3"/>
      <dgm:spPr/>
    </dgm:pt>
    <dgm:pt modelId="{BB5FA8B3-010D-42DC-ADDA-B6ADB79FC550}" type="pres">
      <dgm:prSet presAssocID="{641B5EEC-746A-4E0B-BFF2-03BFDD8A9CC3}" presName="hierChild4" presStyleCnt="0"/>
      <dgm:spPr/>
    </dgm:pt>
    <dgm:pt modelId="{6444084C-E79B-43B1-8A9B-2B12B28E0888}" type="pres">
      <dgm:prSet presAssocID="{641B5EEC-746A-4E0B-BFF2-03BFDD8A9CC3}" presName="hierChild5" presStyleCnt="0"/>
      <dgm:spPr/>
    </dgm:pt>
    <dgm:pt modelId="{64BC900A-AB68-4362-B42B-5E9CACF8CF6F}" type="pres">
      <dgm:prSet presAssocID="{2F933843-62C0-43D8-B81E-50CE2A3EB3C2}" presName="Name37" presStyleLbl="parChTrans1D2" presStyleIdx="1" presStyleCnt="3"/>
      <dgm:spPr/>
    </dgm:pt>
    <dgm:pt modelId="{1D116C08-858F-400E-9E87-506692F1B314}" type="pres">
      <dgm:prSet presAssocID="{49EAA776-AE27-4B53-8D91-5AB5BF5987F9}" presName="hierRoot2" presStyleCnt="0">
        <dgm:presLayoutVars>
          <dgm:hierBranch val="init"/>
        </dgm:presLayoutVars>
      </dgm:prSet>
      <dgm:spPr/>
    </dgm:pt>
    <dgm:pt modelId="{21041019-A14C-48F4-9F19-DF0C4F5EA33F}" type="pres">
      <dgm:prSet presAssocID="{49EAA776-AE27-4B53-8D91-5AB5BF5987F9}" presName="rootComposite" presStyleCnt="0"/>
      <dgm:spPr/>
    </dgm:pt>
    <dgm:pt modelId="{E0D15552-9D4F-4CF5-A24A-F451251A2365}" type="pres">
      <dgm:prSet presAssocID="{49EAA776-AE27-4B53-8D91-5AB5BF5987F9}" presName="rootText" presStyleLbl="node2" presStyleIdx="1" presStyleCnt="3">
        <dgm:presLayoutVars>
          <dgm:chPref val="3"/>
        </dgm:presLayoutVars>
      </dgm:prSet>
      <dgm:spPr/>
    </dgm:pt>
    <dgm:pt modelId="{18030390-EB49-4740-805C-984E2E7F89B1}" type="pres">
      <dgm:prSet presAssocID="{49EAA776-AE27-4B53-8D91-5AB5BF5987F9}" presName="rootConnector" presStyleLbl="node2" presStyleIdx="1" presStyleCnt="3"/>
      <dgm:spPr/>
    </dgm:pt>
    <dgm:pt modelId="{BB66F8F5-2625-47D1-B0EA-1B8BCAE5B160}" type="pres">
      <dgm:prSet presAssocID="{49EAA776-AE27-4B53-8D91-5AB5BF5987F9}" presName="hierChild4" presStyleCnt="0"/>
      <dgm:spPr/>
    </dgm:pt>
    <dgm:pt modelId="{82F8A2DC-E4A4-4862-B1BD-7C4D04B9D9DF}" type="pres">
      <dgm:prSet presAssocID="{49EAA776-AE27-4B53-8D91-5AB5BF5987F9}" presName="hierChild5" presStyleCnt="0"/>
      <dgm:spPr/>
    </dgm:pt>
    <dgm:pt modelId="{1EB801DC-7214-4400-8FA4-8266D976BEA3}" type="pres">
      <dgm:prSet presAssocID="{4C9E621F-A5B6-4728-AE91-39CDCCDCB638}" presName="Name37" presStyleLbl="parChTrans1D2" presStyleIdx="2" presStyleCnt="3"/>
      <dgm:spPr/>
    </dgm:pt>
    <dgm:pt modelId="{4AF76E3B-2397-48D5-AE82-0D5A5AC499BA}" type="pres">
      <dgm:prSet presAssocID="{EE4B4F2C-5A91-4C73-A918-B32D63D7F964}" presName="hierRoot2" presStyleCnt="0">
        <dgm:presLayoutVars>
          <dgm:hierBranch val="init"/>
        </dgm:presLayoutVars>
      </dgm:prSet>
      <dgm:spPr/>
    </dgm:pt>
    <dgm:pt modelId="{7D5B6F90-218F-4B69-9169-35A018B5D477}" type="pres">
      <dgm:prSet presAssocID="{EE4B4F2C-5A91-4C73-A918-B32D63D7F964}" presName="rootComposite" presStyleCnt="0"/>
      <dgm:spPr/>
    </dgm:pt>
    <dgm:pt modelId="{95B48584-6343-404E-950E-EE919F5DA499}" type="pres">
      <dgm:prSet presAssocID="{EE4B4F2C-5A91-4C73-A918-B32D63D7F964}" presName="rootText" presStyleLbl="node2" presStyleIdx="2" presStyleCnt="3">
        <dgm:presLayoutVars>
          <dgm:chPref val="3"/>
        </dgm:presLayoutVars>
      </dgm:prSet>
      <dgm:spPr/>
    </dgm:pt>
    <dgm:pt modelId="{4E3915EF-9082-495B-9F07-F35DB246FBEF}" type="pres">
      <dgm:prSet presAssocID="{EE4B4F2C-5A91-4C73-A918-B32D63D7F964}" presName="rootConnector" presStyleLbl="node2" presStyleIdx="2" presStyleCnt="3"/>
      <dgm:spPr/>
    </dgm:pt>
    <dgm:pt modelId="{FF156386-0728-4CDC-BC9B-BBA8D97F0AEB}" type="pres">
      <dgm:prSet presAssocID="{EE4B4F2C-5A91-4C73-A918-B32D63D7F964}" presName="hierChild4" presStyleCnt="0"/>
      <dgm:spPr/>
    </dgm:pt>
    <dgm:pt modelId="{AA0DFC4F-3CF9-42AA-A699-E914F0CA5D9E}" type="pres">
      <dgm:prSet presAssocID="{EE4B4F2C-5A91-4C73-A918-B32D63D7F964}" presName="hierChild5" presStyleCnt="0"/>
      <dgm:spPr/>
    </dgm:pt>
    <dgm:pt modelId="{F3D8C7C9-4C2C-4928-8C66-58E791852E37}" type="pres">
      <dgm:prSet presAssocID="{C00C7442-8FEE-4DFD-B20E-C0F7590B2824}" presName="hierChild3" presStyleCnt="0"/>
      <dgm:spPr/>
    </dgm:pt>
  </dgm:ptLst>
  <dgm:cxnLst>
    <dgm:cxn modelId="{72F0AD08-BC75-47C1-80DE-08310BF6E110}" type="presOf" srcId="{4C9E621F-A5B6-4728-AE91-39CDCCDCB638}" destId="{1EB801DC-7214-4400-8FA4-8266D976BEA3}" srcOrd="0" destOrd="0" presId="urn:microsoft.com/office/officeart/2005/8/layout/orgChart1"/>
    <dgm:cxn modelId="{677F6714-52DD-4FFD-9E1E-FDDEF78678C8}" type="presOf" srcId="{EE4B4F2C-5A91-4C73-A918-B32D63D7F964}" destId="{4E3915EF-9082-495B-9F07-F35DB246FBEF}" srcOrd="1" destOrd="0" presId="urn:microsoft.com/office/officeart/2005/8/layout/orgChart1"/>
    <dgm:cxn modelId="{1B28D617-B05D-4EEF-A65C-3C374B69F528}" type="presOf" srcId="{E94FB52C-6B63-46CB-9A82-6A1D16B488F9}" destId="{0386CFEC-BBFB-4D0F-8BA3-A1F26BAD7B91}" srcOrd="0" destOrd="0" presId="urn:microsoft.com/office/officeart/2005/8/layout/orgChart1"/>
    <dgm:cxn modelId="{F97EB320-19D1-4542-8A26-6A17F5E2E38D}" srcId="{C00C7442-8FEE-4DFD-B20E-C0F7590B2824}" destId="{EE4B4F2C-5A91-4C73-A918-B32D63D7F964}" srcOrd="2" destOrd="0" parTransId="{4C9E621F-A5B6-4728-AE91-39CDCCDCB638}" sibTransId="{B88CEDC8-16A9-4CDF-A91F-9AFBF9745A2C}"/>
    <dgm:cxn modelId="{FC2F7844-264A-4770-B8A8-C9F7A20245E5}" type="presOf" srcId="{C00C7442-8FEE-4DFD-B20E-C0F7590B2824}" destId="{15E231B8-32B1-4722-8E88-F7EAEC477BC4}" srcOrd="1" destOrd="0" presId="urn:microsoft.com/office/officeart/2005/8/layout/orgChart1"/>
    <dgm:cxn modelId="{EB585E65-0659-43DF-843C-1471473B1B40}" type="presOf" srcId="{49EAA776-AE27-4B53-8D91-5AB5BF5987F9}" destId="{E0D15552-9D4F-4CF5-A24A-F451251A2365}" srcOrd="0" destOrd="0" presId="urn:microsoft.com/office/officeart/2005/8/layout/orgChart1"/>
    <dgm:cxn modelId="{B35C174A-1CEC-4573-AD67-DDD2650CC27E}" type="presOf" srcId="{C00C7442-8FEE-4DFD-B20E-C0F7590B2824}" destId="{AA12856B-1A51-4D26-90E9-E71F8E7CF225}" srcOrd="0" destOrd="0" presId="urn:microsoft.com/office/officeart/2005/8/layout/orgChart1"/>
    <dgm:cxn modelId="{FA501875-9CFB-46F5-B360-A1383C6B29CC}" type="presOf" srcId="{641B5EEC-746A-4E0B-BFF2-03BFDD8A9CC3}" destId="{5392C23A-F821-4454-A2D2-0713530749D6}" srcOrd="1" destOrd="0" presId="urn:microsoft.com/office/officeart/2005/8/layout/orgChart1"/>
    <dgm:cxn modelId="{06F05079-646A-42B5-9FFF-7CEE27E3DD21}" srcId="{C00C7442-8FEE-4DFD-B20E-C0F7590B2824}" destId="{49EAA776-AE27-4B53-8D91-5AB5BF5987F9}" srcOrd="1" destOrd="0" parTransId="{2F933843-62C0-43D8-B81E-50CE2A3EB3C2}" sibTransId="{E2896F25-0ED5-40AE-9626-48C54E6AE026}"/>
    <dgm:cxn modelId="{8FBB6D7D-29F8-490B-8C16-A30597CD7A11}" type="presOf" srcId="{8BCABA83-4972-4BC0-B5E0-AABEA8563C36}" destId="{EFC24F1C-793C-4B80-8D24-1F4736A9ED1B}" srcOrd="0" destOrd="0" presId="urn:microsoft.com/office/officeart/2005/8/layout/orgChart1"/>
    <dgm:cxn modelId="{03932A8D-3A84-44BD-B422-D9FB9E2916BB}" type="presOf" srcId="{EE4B4F2C-5A91-4C73-A918-B32D63D7F964}" destId="{95B48584-6343-404E-950E-EE919F5DA499}" srcOrd="0" destOrd="0" presId="urn:microsoft.com/office/officeart/2005/8/layout/orgChart1"/>
    <dgm:cxn modelId="{26CDAD9A-0043-4D61-BAE8-E590C2977AFA}" type="presOf" srcId="{49EAA776-AE27-4B53-8D91-5AB5BF5987F9}" destId="{18030390-EB49-4740-805C-984E2E7F89B1}" srcOrd="1" destOrd="0" presId="urn:microsoft.com/office/officeart/2005/8/layout/orgChart1"/>
    <dgm:cxn modelId="{EFC21CA1-32E7-4456-92A3-CBF13F6AE9B2}" srcId="{E94FB52C-6B63-46CB-9A82-6A1D16B488F9}" destId="{C00C7442-8FEE-4DFD-B20E-C0F7590B2824}" srcOrd="0" destOrd="0" parTransId="{B88A53BA-8DA4-4AA5-8821-A2DC72228CC6}" sibTransId="{2CEB5D2D-2ED9-453D-BB7B-1BA7A2073E4A}"/>
    <dgm:cxn modelId="{737D25CE-6565-40B8-BF00-D5E69B80D23E}" type="presOf" srcId="{641B5EEC-746A-4E0B-BFF2-03BFDD8A9CC3}" destId="{36C9BC56-F5B5-435C-A845-EC3D8C9A018A}" srcOrd="0" destOrd="0" presId="urn:microsoft.com/office/officeart/2005/8/layout/orgChart1"/>
    <dgm:cxn modelId="{DD34A1D3-35F6-44BA-82F3-AABF602C70FE}" type="presOf" srcId="{2F933843-62C0-43D8-B81E-50CE2A3EB3C2}" destId="{64BC900A-AB68-4362-B42B-5E9CACF8CF6F}" srcOrd="0" destOrd="0" presId="urn:microsoft.com/office/officeart/2005/8/layout/orgChart1"/>
    <dgm:cxn modelId="{B809F2F0-40FD-4373-A594-5B944518398D}" srcId="{C00C7442-8FEE-4DFD-B20E-C0F7590B2824}" destId="{641B5EEC-746A-4E0B-BFF2-03BFDD8A9CC3}" srcOrd="0" destOrd="0" parTransId="{8BCABA83-4972-4BC0-B5E0-AABEA8563C36}" sibTransId="{8540328A-2586-4C06-BF71-20C2AECED89E}"/>
    <dgm:cxn modelId="{36495D6C-D931-4F70-9C88-DB5C05837219}" type="presParOf" srcId="{0386CFEC-BBFB-4D0F-8BA3-A1F26BAD7B91}" destId="{5A2F5837-4E91-4413-9192-229560C134A9}" srcOrd="0" destOrd="0" presId="urn:microsoft.com/office/officeart/2005/8/layout/orgChart1"/>
    <dgm:cxn modelId="{3640D224-C109-45AD-8587-D06147C436CB}" type="presParOf" srcId="{5A2F5837-4E91-4413-9192-229560C134A9}" destId="{BA244213-DDE0-4A96-8A19-64B498E81ECB}" srcOrd="0" destOrd="0" presId="urn:microsoft.com/office/officeart/2005/8/layout/orgChart1"/>
    <dgm:cxn modelId="{BB256A62-1D21-4325-99FB-D402EE059E59}" type="presParOf" srcId="{BA244213-DDE0-4A96-8A19-64B498E81ECB}" destId="{AA12856B-1A51-4D26-90E9-E71F8E7CF225}" srcOrd="0" destOrd="0" presId="urn:microsoft.com/office/officeart/2005/8/layout/orgChart1"/>
    <dgm:cxn modelId="{C08574D1-AAF4-47D8-B047-A15033C8BE01}" type="presParOf" srcId="{BA244213-DDE0-4A96-8A19-64B498E81ECB}" destId="{15E231B8-32B1-4722-8E88-F7EAEC477BC4}" srcOrd="1" destOrd="0" presId="urn:microsoft.com/office/officeart/2005/8/layout/orgChart1"/>
    <dgm:cxn modelId="{A89F78DE-3503-48D2-896E-B40AEA29A105}" type="presParOf" srcId="{5A2F5837-4E91-4413-9192-229560C134A9}" destId="{A33F212A-48FA-43A8-A05B-3795FB3B2645}" srcOrd="1" destOrd="0" presId="urn:microsoft.com/office/officeart/2005/8/layout/orgChart1"/>
    <dgm:cxn modelId="{BB19F847-7663-4314-88FA-BB591AC573F8}" type="presParOf" srcId="{A33F212A-48FA-43A8-A05B-3795FB3B2645}" destId="{EFC24F1C-793C-4B80-8D24-1F4736A9ED1B}" srcOrd="0" destOrd="0" presId="urn:microsoft.com/office/officeart/2005/8/layout/orgChart1"/>
    <dgm:cxn modelId="{0998A788-7939-4E53-B14E-1E5D2FBAE1B4}" type="presParOf" srcId="{A33F212A-48FA-43A8-A05B-3795FB3B2645}" destId="{6A77115A-5640-4FBC-828A-1CDBDC8030D3}" srcOrd="1" destOrd="0" presId="urn:microsoft.com/office/officeart/2005/8/layout/orgChart1"/>
    <dgm:cxn modelId="{D21516D7-20A1-4926-B437-9A2FBB9E7790}" type="presParOf" srcId="{6A77115A-5640-4FBC-828A-1CDBDC8030D3}" destId="{8A170156-B061-4E36-99E9-95FB24F07D23}" srcOrd="0" destOrd="0" presId="urn:microsoft.com/office/officeart/2005/8/layout/orgChart1"/>
    <dgm:cxn modelId="{9BA7D7A3-1FB2-4679-8888-FBDC4EAF2827}" type="presParOf" srcId="{8A170156-B061-4E36-99E9-95FB24F07D23}" destId="{36C9BC56-F5B5-435C-A845-EC3D8C9A018A}" srcOrd="0" destOrd="0" presId="urn:microsoft.com/office/officeart/2005/8/layout/orgChart1"/>
    <dgm:cxn modelId="{E87EF6E2-FE55-4774-B547-F4EF89260F64}" type="presParOf" srcId="{8A170156-B061-4E36-99E9-95FB24F07D23}" destId="{5392C23A-F821-4454-A2D2-0713530749D6}" srcOrd="1" destOrd="0" presId="urn:microsoft.com/office/officeart/2005/8/layout/orgChart1"/>
    <dgm:cxn modelId="{48B62DFD-FEB4-453F-B08A-F4F7A6056F5A}" type="presParOf" srcId="{6A77115A-5640-4FBC-828A-1CDBDC8030D3}" destId="{BB5FA8B3-010D-42DC-ADDA-B6ADB79FC550}" srcOrd="1" destOrd="0" presId="urn:microsoft.com/office/officeart/2005/8/layout/orgChart1"/>
    <dgm:cxn modelId="{C5507E11-B2D5-43A9-A113-04F105374EC1}" type="presParOf" srcId="{6A77115A-5640-4FBC-828A-1CDBDC8030D3}" destId="{6444084C-E79B-43B1-8A9B-2B12B28E0888}" srcOrd="2" destOrd="0" presId="urn:microsoft.com/office/officeart/2005/8/layout/orgChart1"/>
    <dgm:cxn modelId="{6359ECE1-E2EC-4CB2-AE35-AA6EC77E5701}" type="presParOf" srcId="{A33F212A-48FA-43A8-A05B-3795FB3B2645}" destId="{64BC900A-AB68-4362-B42B-5E9CACF8CF6F}" srcOrd="2" destOrd="0" presId="urn:microsoft.com/office/officeart/2005/8/layout/orgChart1"/>
    <dgm:cxn modelId="{19960894-7402-42BB-AD1B-FA627CFC024E}" type="presParOf" srcId="{A33F212A-48FA-43A8-A05B-3795FB3B2645}" destId="{1D116C08-858F-400E-9E87-506692F1B314}" srcOrd="3" destOrd="0" presId="urn:microsoft.com/office/officeart/2005/8/layout/orgChart1"/>
    <dgm:cxn modelId="{689CC9CD-8F19-4890-A7F9-79DB193F5993}" type="presParOf" srcId="{1D116C08-858F-400E-9E87-506692F1B314}" destId="{21041019-A14C-48F4-9F19-DF0C4F5EA33F}" srcOrd="0" destOrd="0" presId="urn:microsoft.com/office/officeart/2005/8/layout/orgChart1"/>
    <dgm:cxn modelId="{A435C974-8085-47E9-A14C-EC66A9AAC3E7}" type="presParOf" srcId="{21041019-A14C-48F4-9F19-DF0C4F5EA33F}" destId="{E0D15552-9D4F-4CF5-A24A-F451251A2365}" srcOrd="0" destOrd="0" presId="urn:microsoft.com/office/officeart/2005/8/layout/orgChart1"/>
    <dgm:cxn modelId="{98062B81-5463-4D4A-9198-380E9CBFAA7B}" type="presParOf" srcId="{21041019-A14C-48F4-9F19-DF0C4F5EA33F}" destId="{18030390-EB49-4740-805C-984E2E7F89B1}" srcOrd="1" destOrd="0" presId="urn:microsoft.com/office/officeart/2005/8/layout/orgChart1"/>
    <dgm:cxn modelId="{E1520392-325C-45FD-B153-08A1C392D1EB}" type="presParOf" srcId="{1D116C08-858F-400E-9E87-506692F1B314}" destId="{BB66F8F5-2625-47D1-B0EA-1B8BCAE5B160}" srcOrd="1" destOrd="0" presId="urn:microsoft.com/office/officeart/2005/8/layout/orgChart1"/>
    <dgm:cxn modelId="{B9DD06F9-BC2F-4CE3-9659-D1961AA050B0}" type="presParOf" srcId="{1D116C08-858F-400E-9E87-506692F1B314}" destId="{82F8A2DC-E4A4-4862-B1BD-7C4D04B9D9DF}" srcOrd="2" destOrd="0" presId="urn:microsoft.com/office/officeart/2005/8/layout/orgChart1"/>
    <dgm:cxn modelId="{81518CEE-35CC-4C4F-A04B-D072C6F22608}" type="presParOf" srcId="{A33F212A-48FA-43A8-A05B-3795FB3B2645}" destId="{1EB801DC-7214-4400-8FA4-8266D976BEA3}" srcOrd="4" destOrd="0" presId="urn:microsoft.com/office/officeart/2005/8/layout/orgChart1"/>
    <dgm:cxn modelId="{7F713106-5955-4425-A638-BAFE0010E6A6}" type="presParOf" srcId="{A33F212A-48FA-43A8-A05B-3795FB3B2645}" destId="{4AF76E3B-2397-48D5-AE82-0D5A5AC499BA}" srcOrd="5" destOrd="0" presId="urn:microsoft.com/office/officeart/2005/8/layout/orgChart1"/>
    <dgm:cxn modelId="{8C345739-2BEC-436F-A042-B73031DBEDD6}" type="presParOf" srcId="{4AF76E3B-2397-48D5-AE82-0D5A5AC499BA}" destId="{7D5B6F90-218F-4B69-9169-35A018B5D477}" srcOrd="0" destOrd="0" presId="urn:microsoft.com/office/officeart/2005/8/layout/orgChart1"/>
    <dgm:cxn modelId="{A3963C15-E6DB-48A4-97CF-6921986883CB}" type="presParOf" srcId="{7D5B6F90-218F-4B69-9169-35A018B5D477}" destId="{95B48584-6343-404E-950E-EE919F5DA499}" srcOrd="0" destOrd="0" presId="urn:microsoft.com/office/officeart/2005/8/layout/orgChart1"/>
    <dgm:cxn modelId="{54AD07AB-4AFD-4775-8C64-503C6FD10902}" type="presParOf" srcId="{7D5B6F90-218F-4B69-9169-35A018B5D477}" destId="{4E3915EF-9082-495B-9F07-F35DB246FBEF}" srcOrd="1" destOrd="0" presId="urn:microsoft.com/office/officeart/2005/8/layout/orgChart1"/>
    <dgm:cxn modelId="{AD6D7A6F-8BBF-45C4-A996-F168A230E951}" type="presParOf" srcId="{4AF76E3B-2397-48D5-AE82-0D5A5AC499BA}" destId="{FF156386-0728-4CDC-BC9B-BBA8D97F0AEB}" srcOrd="1" destOrd="0" presId="urn:microsoft.com/office/officeart/2005/8/layout/orgChart1"/>
    <dgm:cxn modelId="{B2EEA2B2-0B98-4C79-8629-161AC790804C}" type="presParOf" srcId="{4AF76E3B-2397-48D5-AE82-0D5A5AC499BA}" destId="{AA0DFC4F-3CF9-42AA-A699-E914F0CA5D9E}" srcOrd="2" destOrd="0" presId="urn:microsoft.com/office/officeart/2005/8/layout/orgChart1"/>
    <dgm:cxn modelId="{27E2106A-8DC5-4809-B712-A3506E2F4461}" type="presParOf" srcId="{5A2F5837-4E91-4413-9192-229560C134A9}" destId="{F3D8C7C9-4C2C-4928-8C66-58E791852E3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4FB52C-6B63-46CB-9A82-6A1D16B488F9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C00C7442-8FEE-4DFD-B20E-C0F7590B2824}" type="asst">
      <dgm:prSet phldrT="[Text]" custT="1"/>
      <dgm:spPr/>
      <dgm:t>
        <a:bodyPr/>
        <a:lstStyle/>
        <a:p>
          <a:r>
            <a:rPr lang="en-IN" sz="1400" b="1"/>
            <a:t>AtliQ</a:t>
          </a:r>
        </a:p>
        <a:p>
          <a:r>
            <a:rPr lang="en-IN" sz="1400" b="1"/>
            <a:t>HARDWARE</a:t>
          </a:r>
        </a:p>
      </dgm:t>
    </dgm:pt>
    <dgm:pt modelId="{B88A53BA-8DA4-4AA5-8821-A2DC72228CC6}" type="parTrans" cxnId="{EFC21CA1-32E7-4456-92A3-CBF13F6AE9B2}">
      <dgm:prSet/>
      <dgm:spPr/>
      <dgm:t>
        <a:bodyPr/>
        <a:lstStyle/>
        <a:p>
          <a:endParaRPr lang="en-IN"/>
        </a:p>
      </dgm:t>
    </dgm:pt>
    <dgm:pt modelId="{2CEB5D2D-2ED9-453D-BB7B-1BA7A2073E4A}" type="sibTrans" cxnId="{EFC21CA1-32E7-4456-92A3-CBF13F6AE9B2}">
      <dgm:prSet/>
      <dgm:spPr/>
      <dgm:t>
        <a:bodyPr/>
        <a:lstStyle/>
        <a:p>
          <a:endParaRPr lang="en-IN"/>
        </a:p>
      </dgm:t>
    </dgm:pt>
    <dgm:pt modelId="{641B5EEC-746A-4E0B-BFF2-03BFDD8A9CC3}">
      <dgm:prSet phldrT="[Text]" custT="1"/>
      <dgm:spPr/>
      <dgm:t>
        <a:bodyPr/>
        <a:lstStyle/>
        <a:p>
          <a:r>
            <a:rPr lang="en-IN" sz="1200"/>
            <a:t>BRICK &amp; MORTAR</a:t>
          </a:r>
        </a:p>
      </dgm:t>
    </dgm:pt>
    <dgm:pt modelId="{8BCABA83-4972-4BC0-B5E0-AABEA8563C36}" type="parTrans" cxnId="{B809F2F0-40FD-4373-A594-5B944518398D}">
      <dgm:prSet/>
      <dgm:spPr/>
      <dgm:t>
        <a:bodyPr/>
        <a:lstStyle/>
        <a:p>
          <a:endParaRPr lang="en-IN"/>
        </a:p>
      </dgm:t>
    </dgm:pt>
    <dgm:pt modelId="{8540328A-2586-4C06-BF71-20C2AECED89E}" type="sibTrans" cxnId="{B809F2F0-40FD-4373-A594-5B944518398D}">
      <dgm:prSet/>
      <dgm:spPr/>
      <dgm:t>
        <a:bodyPr/>
        <a:lstStyle/>
        <a:p>
          <a:endParaRPr lang="en-IN"/>
        </a:p>
      </dgm:t>
    </dgm:pt>
    <dgm:pt modelId="{49EAA776-AE27-4B53-8D91-5AB5BF5987F9}">
      <dgm:prSet phldrT="[Text]" custT="1"/>
      <dgm:spPr/>
      <dgm:t>
        <a:bodyPr/>
        <a:lstStyle/>
        <a:p>
          <a:r>
            <a:rPr lang="en-IN" sz="1200"/>
            <a:t>E-COMMERCE</a:t>
          </a:r>
        </a:p>
      </dgm:t>
    </dgm:pt>
    <dgm:pt modelId="{2F933843-62C0-43D8-B81E-50CE2A3EB3C2}" type="parTrans" cxnId="{06F05079-646A-42B5-9FFF-7CEE27E3DD21}">
      <dgm:prSet/>
      <dgm:spPr/>
      <dgm:t>
        <a:bodyPr/>
        <a:lstStyle/>
        <a:p>
          <a:endParaRPr lang="en-IN"/>
        </a:p>
      </dgm:t>
    </dgm:pt>
    <dgm:pt modelId="{E2896F25-0ED5-40AE-9626-48C54E6AE026}" type="sibTrans" cxnId="{06F05079-646A-42B5-9FFF-7CEE27E3DD21}">
      <dgm:prSet/>
      <dgm:spPr/>
      <dgm:t>
        <a:bodyPr/>
        <a:lstStyle/>
        <a:p>
          <a:endParaRPr lang="en-IN"/>
        </a:p>
      </dgm:t>
    </dgm:pt>
    <dgm:pt modelId="{0386CFEC-BBFB-4D0F-8BA3-A1F26BAD7B91}" type="pres">
      <dgm:prSet presAssocID="{E94FB52C-6B63-46CB-9A82-6A1D16B488F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2F5837-4E91-4413-9192-229560C134A9}" type="pres">
      <dgm:prSet presAssocID="{C00C7442-8FEE-4DFD-B20E-C0F7590B2824}" presName="hierRoot1" presStyleCnt="0">
        <dgm:presLayoutVars>
          <dgm:hierBranch val="init"/>
        </dgm:presLayoutVars>
      </dgm:prSet>
      <dgm:spPr/>
    </dgm:pt>
    <dgm:pt modelId="{BA244213-DDE0-4A96-8A19-64B498E81ECB}" type="pres">
      <dgm:prSet presAssocID="{C00C7442-8FEE-4DFD-B20E-C0F7590B2824}" presName="rootComposite1" presStyleCnt="0"/>
      <dgm:spPr/>
    </dgm:pt>
    <dgm:pt modelId="{AA12856B-1A51-4D26-90E9-E71F8E7CF225}" type="pres">
      <dgm:prSet presAssocID="{C00C7442-8FEE-4DFD-B20E-C0F7590B2824}" presName="rootText1" presStyleLbl="node0" presStyleIdx="0" presStyleCnt="1" custScaleX="148285">
        <dgm:presLayoutVars>
          <dgm:chPref val="3"/>
        </dgm:presLayoutVars>
      </dgm:prSet>
      <dgm:spPr/>
    </dgm:pt>
    <dgm:pt modelId="{15E231B8-32B1-4722-8E88-F7EAEC477BC4}" type="pres">
      <dgm:prSet presAssocID="{C00C7442-8FEE-4DFD-B20E-C0F7590B2824}" presName="rootConnector1" presStyleLbl="asst0" presStyleIdx="0" presStyleCnt="0"/>
      <dgm:spPr/>
    </dgm:pt>
    <dgm:pt modelId="{A33F212A-48FA-43A8-A05B-3795FB3B2645}" type="pres">
      <dgm:prSet presAssocID="{C00C7442-8FEE-4DFD-B20E-C0F7590B2824}" presName="hierChild2" presStyleCnt="0"/>
      <dgm:spPr/>
    </dgm:pt>
    <dgm:pt modelId="{EFC24F1C-793C-4B80-8D24-1F4736A9ED1B}" type="pres">
      <dgm:prSet presAssocID="{8BCABA83-4972-4BC0-B5E0-AABEA8563C36}" presName="Name37" presStyleLbl="parChTrans1D2" presStyleIdx="0" presStyleCnt="2"/>
      <dgm:spPr/>
    </dgm:pt>
    <dgm:pt modelId="{6A77115A-5640-4FBC-828A-1CDBDC8030D3}" type="pres">
      <dgm:prSet presAssocID="{641B5EEC-746A-4E0B-BFF2-03BFDD8A9CC3}" presName="hierRoot2" presStyleCnt="0">
        <dgm:presLayoutVars>
          <dgm:hierBranch val="init"/>
        </dgm:presLayoutVars>
      </dgm:prSet>
      <dgm:spPr/>
    </dgm:pt>
    <dgm:pt modelId="{8A170156-B061-4E36-99E9-95FB24F07D23}" type="pres">
      <dgm:prSet presAssocID="{641B5EEC-746A-4E0B-BFF2-03BFDD8A9CC3}" presName="rootComposite" presStyleCnt="0"/>
      <dgm:spPr/>
    </dgm:pt>
    <dgm:pt modelId="{36C9BC56-F5B5-435C-A845-EC3D8C9A018A}" type="pres">
      <dgm:prSet presAssocID="{641B5EEC-746A-4E0B-BFF2-03BFDD8A9CC3}" presName="rootText" presStyleLbl="node2" presStyleIdx="0" presStyleCnt="2">
        <dgm:presLayoutVars>
          <dgm:chPref val="3"/>
        </dgm:presLayoutVars>
      </dgm:prSet>
      <dgm:spPr/>
    </dgm:pt>
    <dgm:pt modelId="{5392C23A-F821-4454-A2D2-0713530749D6}" type="pres">
      <dgm:prSet presAssocID="{641B5EEC-746A-4E0B-BFF2-03BFDD8A9CC3}" presName="rootConnector" presStyleLbl="node2" presStyleIdx="0" presStyleCnt="2"/>
      <dgm:spPr/>
    </dgm:pt>
    <dgm:pt modelId="{BB5FA8B3-010D-42DC-ADDA-B6ADB79FC550}" type="pres">
      <dgm:prSet presAssocID="{641B5EEC-746A-4E0B-BFF2-03BFDD8A9CC3}" presName="hierChild4" presStyleCnt="0"/>
      <dgm:spPr/>
    </dgm:pt>
    <dgm:pt modelId="{6444084C-E79B-43B1-8A9B-2B12B28E0888}" type="pres">
      <dgm:prSet presAssocID="{641B5EEC-746A-4E0B-BFF2-03BFDD8A9CC3}" presName="hierChild5" presStyleCnt="0"/>
      <dgm:spPr/>
    </dgm:pt>
    <dgm:pt modelId="{64BC900A-AB68-4362-B42B-5E9CACF8CF6F}" type="pres">
      <dgm:prSet presAssocID="{2F933843-62C0-43D8-B81E-50CE2A3EB3C2}" presName="Name37" presStyleLbl="parChTrans1D2" presStyleIdx="1" presStyleCnt="2"/>
      <dgm:spPr/>
    </dgm:pt>
    <dgm:pt modelId="{1D116C08-858F-400E-9E87-506692F1B314}" type="pres">
      <dgm:prSet presAssocID="{49EAA776-AE27-4B53-8D91-5AB5BF5987F9}" presName="hierRoot2" presStyleCnt="0">
        <dgm:presLayoutVars>
          <dgm:hierBranch val="init"/>
        </dgm:presLayoutVars>
      </dgm:prSet>
      <dgm:spPr/>
    </dgm:pt>
    <dgm:pt modelId="{21041019-A14C-48F4-9F19-DF0C4F5EA33F}" type="pres">
      <dgm:prSet presAssocID="{49EAA776-AE27-4B53-8D91-5AB5BF5987F9}" presName="rootComposite" presStyleCnt="0"/>
      <dgm:spPr/>
    </dgm:pt>
    <dgm:pt modelId="{E0D15552-9D4F-4CF5-A24A-F451251A2365}" type="pres">
      <dgm:prSet presAssocID="{49EAA776-AE27-4B53-8D91-5AB5BF5987F9}" presName="rootText" presStyleLbl="node2" presStyleIdx="1" presStyleCnt="2">
        <dgm:presLayoutVars>
          <dgm:chPref val="3"/>
        </dgm:presLayoutVars>
      </dgm:prSet>
      <dgm:spPr/>
    </dgm:pt>
    <dgm:pt modelId="{18030390-EB49-4740-805C-984E2E7F89B1}" type="pres">
      <dgm:prSet presAssocID="{49EAA776-AE27-4B53-8D91-5AB5BF5987F9}" presName="rootConnector" presStyleLbl="node2" presStyleIdx="1" presStyleCnt="2"/>
      <dgm:spPr/>
    </dgm:pt>
    <dgm:pt modelId="{BB66F8F5-2625-47D1-B0EA-1B8BCAE5B160}" type="pres">
      <dgm:prSet presAssocID="{49EAA776-AE27-4B53-8D91-5AB5BF5987F9}" presName="hierChild4" presStyleCnt="0"/>
      <dgm:spPr/>
    </dgm:pt>
    <dgm:pt modelId="{82F8A2DC-E4A4-4862-B1BD-7C4D04B9D9DF}" type="pres">
      <dgm:prSet presAssocID="{49EAA776-AE27-4B53-8D91-5AB5BF5987F9}" presName="hierChild5" presStyleCnt="0"/>
      <dgm:spPr/>
    </dgm:pt>
    <dgm:pt modelId="{F3D8C7C9-4C2C-4928-8C66-58E791852E37}" type="pres">
      <dgm:prSet presAssocID="{C00C7442-8FEE-4DFD-B20E-C0F7590B2824}" presName="hierChild3" presStyleCnt="0"/>
      <dgm:spPr/>
    </dgm:pt>
  </dgm:ptLst>
  <dgm:cxnLst>
    <dgm:cxn modelId="{1B28D617-B05D-4EEF-A65C-3C374B69F528}" type="presOf" srcId="{E94FB52C-6B63-46CB-9A82-6A1D16B488F9}" destId="{0386CFEC-BBFB-4D0F-8BA3-A1F26BAD7B91}" srcOrd="0" destOrd="0" presId="urn:microsoft.com/office/officeart/2005/8/layout/orgChart1"/>
    <dgm:cxn modelId="{FC2F7844-264A-4770-B8A8-C9F7A20245E5}" type="presOf" srcId="{C00C7442-8FEE-4DFD-B20E-C0F7590B2824}" destId="{15E231B8-32B1-4722-8E88-F7EAEC477BC4}" srcOrd="1" destOrd="0" presId="urn:microsoft.com/office/officeart/2005/8/layout/orgChart1"/>
    <dgm:cxn modelId="{EB585E65-0659-43DF-843C-1471473B1B40}" type="presOf" srcId="{49EAA776-AE27-4B53-8D91-5AB5BF5987F9}" destId="{E0D15552-9D4F-4CF5-A24A-F451251A2365}" srcOrd="0" destOrd="0" presId="urn:microsoft.com/office/officeart/2005/8/layout/orgChart1"/>
    <dgm:cxn modelId="{B35C174A-1CEC-4573-AD67-DDD2650CC27E}" type="presOf" srcId="{C00C7442-8FEE-4DFD-B20E-C0F7590B2824}" destId="{AA12856B-1A51-4D26-90E9-E71F8E7CF225}" srcOrd="0" destOrd="0" presId="urn:microsoft.com/office/officeart/2005/8/layout/orgChart1"/>
    <dgm:cxn modelId="{FA501875-9CFB-46F5-B360-A1383C6B29CC}" type="presOf" srcId="{641B5EEC-746A-4E0B-BFF2-03BFDD8A9CC3}" destId="{5392C23A-F821-4454-A2D2-0713530749D6}" srcOrd="1" destOrd="0" presId="urn:microsoft.com/office/officeart/2005/8/layout/orgChart1"/>
    <dgm:cxn modelId="{06F05079-646A-42B5-9FFF-7CEE27E3DD21}" srcId="{C00C7442-8FEE-4DFD-B20E-C0F7590B2824}" destId="{49EAA776-AE27-4B53-8D91-5AB5BF5987F9}" srcOrd="1" destOrd="0" parTransId="{2F933843-62C0-43D8-B81E-50CE2A3EB3C2}" sibTransId="{E2896F25-0ED5-40AE-9626-48C54E6AE026}"/>
    <dgm:cxn modelId="{8FBB6D7D-29F8-490B-8C16-A30597CD7A11}" type="presOf" srcId="{8BCABA83-4972-4BC0-B5E0-AABEA8563C36}" destId="{EFC24F1C-793C-4B80-8D24-1F4736A9ED1B}" srcOrd="0" destOrd="0" presId="urn:microsoft.com/office/officeart/2005/8/layout/orgChart1"/>
    <dgm:cxn modelId="{26CDAD9A-0043-4D61-BAE8-E590C2977AFA}" type="presOf" srcId="{49EAA776-AE27-4B53-8D91-5AB5BF5987F9}" destId="{18030390-EB49-4740-805C-984E2E7F89B1}" srcOrd="1" destOrd="0" presId="urn:microsoft.com/office/officeart/2005/8/layout/orgChart1"/>
    <dgm:cxn modelId="{EFC21CA1-32E7-4456-92A3-CBF13F6AE9B2}" srcId="{E94FB52C-6B63-46CB-9A82-6A1D16B488F9}" destId="{C00C7442-8FEE-4DFD-B20E-C0F7590B2824}" srcOrd="0" destOrd="0" parTransId="{B88A53BA-8DA4-4AA5-8821-A2DC72228CC6}" sibTransId="{2CEB5D2D-2ED9-453D-BB7B-1BA7A2073E4A}"/>
    <dgm:cxn modelId="{737D25CE-6565-40B8-BF00-D5E69B80D23E}" type="presOf" srcId="{641B5EEC-746A-4E0B-BFF2-03BFDD8A9CC3}" destId="{36C9BC56-F5B5-435C-A845-EC3D8C9A018A}" srcOrd="0" destOrd="0" presId="urn:microsoft.com/office/officeart/2005/8/layout/orgChart1"/>
    <dgm:cxn modelId="{DD34A1D3-35F6-44BA-82F3-AABF602C70FE}" type="presOf" srcId="{2F933843-62C0-43D8-B81E-50CE2A3EB3C2}" destId="{64BC900A-AB68-4362-B42B-5E9CACF8CF6F}" srcOrd="0" destOrd="0" presId="urn:microsoft.com/office/officeart/2005/8/layout/orgChart1"/>
    <dgm:cxn modelId="{B809F2F0-40FD-4373-A594-5B944518398D}" srcId="{C00C7442-8FEE-4DFD-B20E-C0F7590B2824}" destId="{641B5EEC-746A-4E0B-BFF2-03BFDD8A9CC3}" srcOrd="0" destOrd="0" parTransId="{8BCABA83-4972-4BC0-B5E0-AABEA8563C36}" sibTransId="{8540328A-2586-4C06-BF71-20C2AECED89E}"/>
    <dgm:cxn modelId="{36495D6C-D931-4F70-9C88-DB5C05837219}" type="presParOf" srcId="{0386CFEC-BBFB-4D0F-8BA3-A1F26BAD7B91}" destId="{5A2F5837-4E91-4413-9192-229560C134A9}" srcOrd="0" destOrd="0" presId="urn:microsoft.com/office/officeart/2005/8/layout/orgChart1"/>
    <dgm:cxn modelId="{3640D224-C109-45AD-8587-D06147C436CB}" type="presParOf" srcId="{5A2F5837-4E91-4413-9192-229560C134A9}" destId="{BA244213-DDE0-4A96-8A19-64B498E81ECB}" srcOrd="0" destOrd="0" presId="urn:microsoft.com/office/officeart/2005/8/layout/orgChart1"/>
    <dgm:cxn modelId="{BB256A62-1D21-4325-99FB-D402EE059E59}" type="presParOf" srcId="{BA244213-DDE0-4A96-8A19-64B498E81ECB}" destId="{AA12856B-1A51-4D26-90E9-E71F8E7CF225}" srcOrd="0" destOrd="0" presId="urn:microsoft.com/office/officeart/2005/8/layout/orgChart1"/>
    <dgm:cxn modelId="{C08574D1-AAF4-47D8-B047-A15033C8BE01}" type="presParOf" srcId="{BA244213-DDE0-4A96-8A19-64B498E81ECB}" destId="{15E231B8-32B1-4722-8E88-F7EAEC477BC4}" srcOrd="1" destOrd="0" presId="urn:microsoft.com/office/officeart/2005/8/layout/orgChart1"/>
    <dgm:cxn modelId="{A89F78DE-3503-48D2-896E-B40AEA29A105}" type="presParOf" srcId="{5A2F5837-4E91-4413-9192-229560C134A9}" destId="{A33F212A-48FA-43A8-A05B-3795FB3B2645}" srcOrd="1" destOrd="0" presId="urn:microsoft.com/office/officeart/2005/8/layout/orgChart1"/>
    <dgm:cxn modelId="{BB19F847-7663-4314-88FA-BB591AC573F8}" type="presParOf" srcId="{A33F212A-48FA-43A8-A05B-3795FB3B2645}" destId="{EFC24F1C-793C-4B80-8D24-1F4736A9ED1B}" srcOrd="0" destOrd="0" presId="urn:microsoft.com/office/officeart/2005/8/layout/orgChart1"/>
    <dgm:cxn modelId="{0998A788-7939-4E53-B14E-1E5D2FBAE1B4}" type="presParOf" srcId="{A33F212A-48FA-43A8-A05B-3795FB3B2645}" destId="{6A77115A-5640-4FBC-828A-1CDBDC8030D3}" srcOrd="1" destOrd="0" presId="urn:microsoft.com/office/officeart/2005/8/layout/orgChart1"/>
    <dgm:cxn modelId="{D21516D7-20A1-4926-B437-9A2FBB9E7790}" type="presParOf" srcId="{6A77115A-5640-4FBC-828A-1CDBDC8030D3}" destId="{8A170156-B061-4E36-99E9-95FB24F07D23}" srcOrd="0" destOrd="0" presId="urn:microsoft.com/office/officeart/2005/8/layout/orgChart1"/>
    <dgm:cxn modelId="{9BA7D7A3-1FB2-4679-8888-FBDC4EAF2827}" type="presParOf" srcId="{8A170156-B061-4E36-99E9-95FB24F07D23}" destId="{36C9BC56-F5B5-435C-A845-EC3D8C9A018A}" srcOrd="0" destOrd="0" presId="urn:microsoft.com/office/officeart/2005/8/layout/orgChart1"/>
    <dgm:cxn modelId="{E87EF6E2-FE55-4774-B547-F4EF89260F64}" type="presParOf" srcId="{8A170156-B061-4E36-99E9-95FB24F07D23}" destId="{5392C23A-F821-4454-A2D2-0713530749D6}" srcOrd="1" destOrd="0" presId="urn:microsoft.com/office/officeart/2005/8/layout/orgChart1"/>
    <dgm:cxn modelId="{48B62DFD-FEB4-453F-B08A-F4F7A6056F5A}" type="presParOf" srcId="{6A77115A-5640-4FBC-828A-1CDBDC8030D3}" destId="{BB5FA8B3-010D-42DC-ADDA-B6ADB79FC550}" srcOrd="1" destOrd="0" presId="urn:microsoft.com/office/officeart/2005/8/layout/orgChart1"/>
    <dgm:cxn modelId="{C5507E11-B2D5-43A9-A113-04F105374EC1}" type="presParOf" srcId="{6A77115A-5640-4FBC-828A-1CDBDC8030D3}" destId="{6444084C-E79B-43B1-8A9B-2B12B28E0888}" srcOrd="2" destOrd="0" presId="urn:microsoft.com/office/officeart/2005/8/layout/orgChart1"/>
    <dgm:cxn modelId="{6359ECE1-E2EC-4CB2-AE35-AA6EC77E5701}" type="presParOf" srcId="{A33F212A-48FA-43A8-A05B-3795FB3B2645}" destId="{64BC900A-AB68-4362-B42B-5E9CACF8CF6F}" srcOrd="2" destOrd="0" presId="urn:microsoft.com/office/officeart/2005/8/layout/orgChart1"/>
    <dgm:cxn modelId="{19960894-7402-42BB-AD1B-FA627CFC024E}" type="presParOf" srcId="{A33F212A-48FA-43A8-A05B-3795FB3B2645}" destId="{1D116C08-858F-400E-9E87-506692F1B314}" srcOrd="3" destOrd="0" presId="urn:microsoft.com/office/officeart/2005/8/layout/orgChart1"/>
    <dgm:cxn modelId="{689CC9CD-8F19-4890-A7F9-79DB193F5993}" type="presParOf" srcId="{1D116C08-858F-400E-9E87-506692F1B314}" destId="{21041019-A14C-48F4-9F19-DF0C4F5EA33F}" srcOrd="0" destOrd="0" presId="urn:microsoft.com/office/officeart/2005/8/layout/orgChart1"/>
    <dgm:cxn modelId="{A435C974-8085-47E9-A14C-EC66A9AAC3E7}" type="presParOf" srcId="{21041019-A14C-48F4-9F19-DF0C4F5EA33F}" destId="{E0D15552-9D4F-4CF5-A24A-F451251A2365}" srcOrd="0" destOrd="0" presId="urn:microsoft.com/office/officeart/2005/8/layout/orgChart1"/>
    <dgm:cxn modelId="{98062B81-5463-4D4A-9198-380E9CBFAA7B}" type="presParOf" srcId="{21041019-A14C-48F4-9F19-DF0C4F5EA33F}" destId="{18030390-EB49-4740-805C-984E2E7F89B1}" srcOrd="1" destOrd="0" presId="urn:microsoft.com/office/officeart/2005/8/layout/orgChart1"/>
    <dgm:cxn modelId="{E1520392-325C-45FD-B153-08A1C392D1EB}" type="presParOf" srcId="{1D116C08-858F-400E-9E87-506692F1B314}" destId="{BB66F8F5-2625-47D1-B0EA-1B8BCAE5B160}" srcOrd="1" destOrd="0" presId="urn:microsoft.com/office/officeart/2005/8/layout/orgChart1"/>
    <dgm:cxn modelId="{B9DD06F9-BC2F-4CE3-9659-D1961AA050B0}" type="presParOf" srcId="{1D116C08-858F-400E-9E87-506692F1B314}" destId="{82F8A2DC-E4A4-4862-B1BD-7C4D04B9D9DF}" srcOrd="2" destOrd="0" presId="urn:microsoft.com/office/officeart/2005/8/layout/orgChart1"/>
    <dgm:cxn modelId="{27E2106A-8DC5-4809-B712-A3506E2F4461}" type="presParOf" srcId="{5A2F5837-4E91-4413-9192-229560C134A9}" destId="{F3D8C7C9-4C2C-4928-8C66-58E791852E3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EF8388-B541-484F-A3C4-13804F7EF5E3}" type="doc">
      <dgm:prSet loTypeId="urn:microsoft.com/office/officeart/2005/8/layout/orgChart1" loCatId="hierarchy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6CD0F562-61E4-487E-B793-18D0A3BA5F00}">
      <dgm:prSet phldrT="[Text]" custT="1"/>
      <dgm:spPr/>
      <dgm:t>
        <a:bodyPr/>
        <a:lstStyle/>
        <a:p>
          <a:r>
            <a:rPr lang="en-IN" sz="1000" b="1">
              <a:latin typeface="Arial Narrow" panose="020B0606020202030204" pitchFamily="34" charset="0"/>
            </a:rPr>
            <a:t>AtliQ’s Customer</a:t>
          </a:r>
        </a:p>
      </dgm:t>
    </dgm:pt>
    <dgm:pt modelId="{5B90F845-E18B-469F-8C24-0CF1B4A413A8}" type="parTrans" cxnId="{FFF4C894-09B7-42F6-B6D9-090B415112EF}">
      <dgm:prSet/>
      <dgm:spPr/>
      <dgm:t>
        <a:bodyPr/>
        <a:lstStyle/>
        <a:p>
          <a:endParaRPr lang="en-IN"/>
        </a:p>
      </dgm:t>
    </dgm:pt>
    <dgm:pt modelId="{8822A961-C281-4723-8DDD-D04236A06A30}" type="sibTrans" cxnId="{FFF4C894-09B7-42F6-B6D9-090B415112EF}">
      <dgm:prSet/>
      <dgm:spPr/>
      <dgm:t>
        <a:bodyPr/>
        <a:lstStyle/>
        <a:p>
          <a:endParaRPr lang="en-IN"/>
        </a:p>
      </dgm:t>
    </dgm:pt>
    <dgm:pt modelId="{AF7B0A1A-6575-41D8-99D7-B122B6EAD68C}">
      <dgm:prSet phldrT="[Text]" custT="1"/>
      <dgm:spPr/>
      <dgm:t>
        <a:bodyPr/>
        <a:lstStyle/>
        <a:p>
          <a:r>
            <a:rPr lang="en-IN" sz="1200" b="1"/>
            <a:t>Retailer</a:t>
          </a:r>
          <a:endParaRPr lang="en-IN" sz="900" b="1"/>
        </a:p>
        <a:p>
          <a:r>
            <a:rPr lang="en-IN" sz="1100" b="1">
              <a:highlight>
                <a:srgbClr val="FFFF00"/>
              </a:highlight>
            </a:rPr>
            <a:t>78.47%</a:t>
          </a:r>
          <a:endParaRPr lang="en-IN" sz="900" b="1">
            <a:highlight>
              <a:srgbClr val="FFFF00"/>
            </a:highlight>
          </a:endParaRPr>
        </a:p>
      </dgm:t>
    </dgm:pt>
    <dgm:pt modelId="{7C17721F-6281-470D-B581-151BDD258696}" type="parTrans" cxnId="{F74E3BA2-4C3C-4FCD-A189-50122630A8D1}">
      <dgm:prSet/>
      <dgm:spPr/>
      <dgm:t>
        <a:bodyPr/>
        <a:lstStyle/>
        <a:p>
          <a:endParaRPr lang="en-IN"/>
        </a:p>
      </dgm:t>
    </dgm:pt>
    <dgm:pt modelId="{B8FB1811-3C2C-479F-B869-77321CC6D42A}" type="sibTrans" cxnId="{F74E3BA2-4C3C-4FCD-A189-50122630A8D1}">
      <dgm:prSet/>
      <dgm:spPr/>
      <dgm:t>
        <a:bodyPr/>
        <a:lstStyle/>
        <a:p>
          <a:endParaRPr lang="en-IN"/>
        </a:p>
      </dgm:t>
    </dgm:pt>
    <dgm:pt modelId="{0F2E951C-B897-465B-ABA1-9DA8C198D0CB}">
      <dgm:prSet phldrT="[Text]" custT="1"/>
      <dgm:spPr/>
      <dgm:t>
        <a:bodyPr/>
        <a:lstStyle/>
        <a:p>
          <a:r>
            <a:rPr lang="en-IN" sz="1100" b="1"/>
            <a:t>Direct</a:t>
          </a:r>
        </a:p>
        <a:p>
          <a:r>
            <a:rPr lang="en-IN" sz="400">
              <a:highlight>
                <a:srgbClr val="FFFF00"/>
              </a:highlight>
            </a:rPr>
            <a:t>(</a:t>
          </a:r>
          <a:r>
            <a:rPr lang="en-IN" sz="1050" b="1">
              <a:highlight>
                <a:srgbClr val="FFFF00"/>
              </a:highlight>
            </a:rPr>
            <a:t>19.14</a:t>
          </a:r>
          <a:r>
            <a:rPr lang="en-IN" sz="900" b="1">
              <a:highlight>
                <a:srgbClr val="FFFF00"/>
              </a:highlight>
            </a:rPr>
            <a:t>%</a:t>
          </a:r>
          <a:r>
            <a:rPr lang="en-IN" sz="400">
              <a:highlight>
                <a:srgbClr val="FFFF00"/>
              </a:highlight>
            </a:rPr>
            <a:t>)</a:t>
          </a:r>
        </a:p>
      </dgm:t>
    </dgm:pt>
    <dgm:pt modelId="{D6CE3544-C26D-4B48-A296-AB97C69B9F30}" type="parTrans" cxnId="{22731D0D-72EB-40F1-A249-98C1A404B091}">
      <dgm:prSet/>
      <dgm:spPr/>
      <dgm:t>
        <a:bodyPr/>
        <a:lstStyle/>
        <a:p>
          <a:endParaRPr lang="en-IN"/>
        </a:p>
      </dgm:t>
    </dgm:pt>
    <dgm:pt modelId="{C20FED71-A4FB-4C82-ADFE-4087A9BEBC96}" type="sibTrans" cxnId="{22731D0D-72EB-40F1-A249-98C1A404B091}">
      <dgm:prSet/>
      <dgm:spPr/>
      <dgm:t>
        <a:bodyPr/>
        <a:lstStyle/>
        <a:p>
          <a:endParaRPr lang="en-IN"/>
        </a:p>
      </dgm:t>
    </dgm:pt>
    <dgm:pt modelId="{69F496C9-556A-4160-A203-CB89957B6278}">
      <dgm:prSet phldrT="[Text]" custT="1"/>
      <dgm:spPr/>
      <dgm:t>
        <a:bodyPr/>
        <a:lstStyle/>
        <a:p>
          <a:r>
            <a:rPr lang="en-IN" sz="1000" b="1"/>
            <a:t>Distributor</a:t>
          </a:r>
        </a:p>
        <a:p>
          <a:r>
            <a:rPr lang="en-IN" sz="1000" b="1">
              <a:highlight>
                <a:srgbClr val="FFFF00"/>
              </a:highlight>
            </a:rPr>
            <a:t>2.39%</a:t>
          </a:r>
        </a:p>
      </dgm:t>
    </dgm:pt>
    <dgm:pt modelId="{F99DFF9F-40FF-4505-9442-0E6D02DB5EEB}" type="parTrans" cxnId="{2BFFAE4B-7365-4A23-A8D9-79069C54CA6B}">
      <dgm:prSet/>
      <dgm:spPr/>
      <dgm:t>
        <a:bodyPr/>
        <a:lstStyle/>
        <a:p>
          <a:endParaRPr lang="en-IN"/>
        </a:p>
      </dgm:t>
    </dgm:pt>
    <dgm:pt modelId="{FCA1E513-23D3-4407-BCA5-61ADD6788733}" type="sibTrans" cxnId="{2BFFAE4B-7365-4A23-A8D9-79069C54CA6B}">
      <dgm:prSet/>
      <dgm:spPr/>
      <dgm:t>
        <a:bodyPr/>
        <a:lstStyle/>
        <a:p>
          <a:endParaRPr lang="en-IN"/>
        </a:p>
      </dgm:t>
    </dgm:pt>
    <dgm:pt modelId="{F9E33ACB-D854-4E47-8E24-718C886B2C61}" type="pres">
      <dgm:prSet presAssocID="{D5EF8388-B541-484F-A3C4-13804F7EF5E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C7EF0A-D9BE-4308-B940-57C541B737A9}" type="pres">
      <dgm:prSet presAssocID="{6CD0F562-61E4-487E-B793-18D0A3BA5F00}" presName="hierRoot1" presStyleCnt="0">
        <dgm:presLayoutVars>
          <dgm:hierBranch val="init"/>
        </dgm:presLayoutVars>
      </dgm:prSet>
      <dgm:spPr/>
    </dgm:pt>
    <dgm:pt modelId="{2DDE7CA8-CCE0-45BC-B311-DC6D7076E6D0}" type="pres">
      <dgm:prSet presAssocID="{6CD0F562-61E4-487E-B793-18D0A3BA5F00}" presName="rootComposite1" presStyleCnt="0"/>
      <dgm:spPr/>
    </dgm:pt>
    <dgm:pt modelId="{61634187-B32A-42FC-A80C-B90DCC628C41}" type="pres">
      <dgm:prSet presAssocID="{6CD0F562-61E4-487E-B793-18D0A3BA5F00}" presName="rootText1" presStyleLbl="node0" presStyleIdx="0" presStyleCnt="1" custScaleX="161556" custScaleY="97449">
        <dgm:presLayoutVars>
          <dgm:chPref val="3"/>
        </dgm:presLayoutVars>
      </dgm:prSet>
      <dgm:spPr/>
    </dgm:pt>
    <dgm:pt modelId="{63A504A4-A459-4B87-BFB7-C47A08A54E39}" type="pres">
      <dgm:prSet presAssocID="{6CD0F562-61E4-487E-B793-18D0A3BA5F00}" presName="rootConnector1" presStyleLbl="node1" presStyleIdx="0" presStyleCnt="0"/>
      <dgm:spPr/>
    </dgm:pt>
    <dgm:pt modelId="{B729B52E-345D-4B93-A0C6-443F104BAFBE}" type="pres">
      <dgm:prSet presAssocID="{6CD0F562-61E4-487E-B793-18D0A3BA5F00}" presName="hierChild2" presStyleCnt="0"/>
      <dgm:spPr/>
    </dgm:pt>
    <dgm:pt modelId="{950AD52C-D29C-41B6-B360-D31CB63496EA}" type="pres">
      <dgm:prSet presAssocID="{7C17721F-6281-470D-B581-151BDD258696}" presName="Name37" presStyleLbl="parChTrans1D2" presStyleIdx="0" presStyleCnt="3"/>
      <dgm:spPr/>
    </dgm:pt>
    <dgm:pt modelId="{A81ADD4D-EDBB-4E88-9AC5-65B46D2DCA91}" type="pres">
      <dgm:prSet presAssocID="{AF7B0A1A-6575-41D8-99D7-B122B6EAD68C}" presName="hierRoot2" presStyleCnt="0">
        <dgm:presLayoutVars>
          <dgm:hierBranch val="init"/>
        </dgm:presLayoutVars>
      </dgm:prSet>
      <dgm:spPr/>
    </dgm:pt>
    <dgm:pt modelId="{CA62B17A-5296-44A8-9CFC-95B99CE06956}" type="pres">
      <dgm:prSet presAssocID="{AF7B0A1A-6575-41D8-99D7-B122B6EAD68C}" presName="rootComposite" presStyleCnt="0"/>
      <dgm:spPr/>
    </dgm:pt>
    <dgm:pt modelId="{0B8FF287-AC03-4122-B3B7-4AC8FCD01C06}" type="pres">
      <dgm:prSet presAssocID="{AF7B0A1A-6575-41D8-99D7-B122B6EAD68C}" presName="rootText" presStyleLbl="node2" presStyleIdx="0" presStyleCnt="3">
        <dgm:presLayoutVars>
          <dgm:chPref val="3"/>
        </dgm:presLayoutVars>
      </dgm:prSet>
      <dgm:spPr/>
    </dgm:pt>
    <dgm:pt modelId="{0F30760D-A1F0-4738-B5A9-DE4CF03DD049}" type="pres">
      <dgm:prSet presAssocID="{AF7B0A1A-6575-41D8-99D7-B122B6EAD68C}" presName="rootConnector" presStyleLbl="node2" presStyleIdx="0" presStyleCnt="3"/>
      <dgm:spPr/>
    </dgm:pt>
    <dgm:pt modelId="{2946AEB3-A565-4D17-8C5B-8494DE688382}" type="pres">
      <dgm:prSet presAssocID="{AF7B0A1A-6575-41D8-99D7-B122B6EAD68C}" presName="hierChild4" presStyleCnt="0"/>
      <dgm:spPr/>
    </dgm:pt>
    <dgm:pt modelId="{AA9DCF7D-8BE9-443A-9ED1-2E956565E44C}" type="pres">
      <dgm:prSet presAssocID="{AF7B0A1A-6575-41D8-99D7-B122B6EAD68C}" presName="hierChild5" presStyleCnt="0"/>
      <dgm:spPr/>
    </dgm:pt>
    <dgm:pt modelId="{F50EAD2F-95C9-49B6-AA08-6C66731247D5}" type="pres">
      <dgm:prSet presAssocID="{D6CE3544-C26D-4B48-A296-AB97C69B9F30}" presName="Name37" presStyleLbl="parChTrans1D2" presStyleIdx="1" presStyleCnt="3"/>
      <dgm:spPr/>
    </dgm:pt>
    <dgm:pt modelId="{EC1AE4DE-D184-4BA3-965A-2A96E0BB7E4C}" type="pres">
      <dgm:prSet presAssocID="{0F2E951C-B897-465B-ABA1-9DA8C198D0CB}" presName="hierRoot2" presStyleCnt="0">
        <dgm:presLayoutVars>
          <dgm:hierBranch val="init"/>
        </dgm:presLayoutVars>
      </dgm:prSet>
      <dgm:spPr/>
    </dgm:pt>
    <dgm:pt modelId="{2DA747CD-AA3F-49A9-BDFA-E0AD0E5764C5}" type="pres">
      <dgm:prSet presAssocID="{0F2E951C-B897-465B-ABA1-9DA8C198D0CB}" presName="rootComposite" presStyleCnt="0"/>
      <dgm:spPr/>
    </dgm:pt>
    <dgm:pt modelId="{74C49607-E4CB-43E5-A8F3-E92A609FD3E4}" type="pres">
      <dgm:prSet presAssocID="{0F2E951C-B897-465B-ABA1-9DA8C198D0CB}" presName="rootText" presStyleLbl="node2" presStyleIdx="1" presStyleCnt="3">
        <dgm:presLayoutVars>
          <dgm:chPref val="3"/>
        </dgm:presLayoutVars>
      </dgm:prSet>
      <dgm:spPr/>
    </dgm:pt>
    <dgm:pt modelId="{5520D37C-670D-469E-AC09-E5BB99B4B14D}" type="pres">
      <dgm:prSet presAssocID="{0F2E951C-B897-465B-ABA1-9DA8C198D0CB}" presName="rootConnector" presStyleLbl="node2" presStyleIdx="1" presStyleCnt="3"/>
      <dgm:spPr/>
    </dgm:pt>
    <dgm:pt modelId="{E3C3200F-6CFB-4870-8FE4-4413DF9C551E}" type="pres">
      <dgm:prSet presAssocID="{0F2E951C-B897-465B-ABA1-9DA8C198D0CB}" presName="hierChild4" presStyleCnt="0"/>
      <dgm:spPr/>
    </dgm:pt>
    <dgm:pt modelId="{E068BDE6-CC6C-4705-B7E0-EDAE96814B91}" type="pres">
      <dgm:prSet presAssocID="{0F2E951C-B897-465B-ABA1-9DA8C198D0CB}" presName="hierChild5" presStyleCnt="0"/>
      <dgm:spPr/>
    </dgm:pt>
    <dgm:pt modelId="{27F33109-3B93-41DC-99B0-11646E5A3E9D}" type="pres">
      <dgm:prSet presAssocID="{F99DFF9F-40FF-4505-9442-0E6D02DB5EEB}" presName="Name37" presStyleLbl="parChTrans1D2" presStyleIdx="2" presStyleCnt="3"/>
      <dgm:spPr/>
    </dgm:pt>
    <dgm:pt modelId="{27539078-792B-42C3-ADB3-DC43EE2989BA}" type="pres">
      <dgm:prSet presAssocID="{69F496C9-556A-4160-A203-CB89957B6278}" presName="hierRoot2" presStyleCnt="0">
        <dgm:presLayoutVars>
          <dgm:hierBranch val="init"/>
        </dgm:presLayoutVars>
      </dgm:prSet>
      <dgm:spPr/>
    </dgm:pt>
    <dgm:pt modelId="{F7E449AD-C55F-480A-ABE5-9A7D3C5147D0}" type="pres">
      <dgm:prSet presAssocID="{69F496C9-556A-4160-A203-CB89957B6278}" presName="rootComposite" presStyleCnt="0"/>
      <dgm:spPr/>
    </dgm:pt>
    <dgm:pt modelId="{6ADC84D9-B29C-4052-8C0A-5A54CC61AB5B}" type="pres">
      <dgm:prSet presAssocID="{69F496C9-556A-4160-A203-CB89957B6278}" presName="rootText" presStyleLbl="node2" presStyleIdx="2" presStyleCnt="3">
        <dgm:presLayoutVars>
          <dgm:chPref val="3"/>
        </dgm:presLayoutVars>
      </dgm:prSet>
      <dgm:spPr/>
    </dgm:pt>
    <dgm:pt modelId="{703197C0-D2EE-432D-B81F-B243969CA101}" type="pres">
      <dgm:prSet presAssocID="{69F496C9-556A-4160-A203-CB89957B6278}" presName="rootConnector" presStyleLbl="node2" presStyleIdx="2" presStyleCnt="3"/>
      <dgm:spPr/>
    </dgm:pt>
    <dgm:pt modelId="{81951DD3-9759-447D-A1C8-64BA6214734A}" type="pres">
      <dgm:prSet presAssocID="{69F496C9-556A-4160-A203-CB89957B6278}" presName="hierChild4" presStyleCnt="0"/>
      <dgm:spPr/>
    </dgm:pt>
    <dgm:pt modelId="{D475CA2A-F9AC-4833-942D-87B6D06696F7}" type="pres">
      <dgm:prSet presAssocID="{69F496C9-556A-4160-A203-CB89957B6278}" presName="hierChild5" presStyleCnt="0"/>
      <dgm:spPr/>
    </dgm:pt>
    <dgm:pt modelId="{195648E8-9607-47B2-BA67-821FCC06C1CC}" type="pres">
      <dgm:prSet presAssocID="{6CD0F562-61E4-487E-B793-18D0A3BA5F00}" presName="hierChild3" presStyleCnt="0"/>
      <dgm:spPr/>
    </dgm:pt>
  </dgm:ptLst>
  <dgm:cxnLst>
    <dgm:cxn modelId="{51313808-BC03-4464-B650-D025C857E718}" type="presOf" srcId="{0F2E951C-B897-465B-ABA1-9DA8C198D0CB}" destId="{74C49607-E4CB-43E5-A8F3-E92A609FD3E4}" srcOrd="0" destOrd="0" presId="urn:microsoft.com/office/officeart/2005/8/layout/orgChart1"/>
    <dgm:cxn modelId="{22731D0D-72EB-40F1-A249-98C1A404B091}" srcId="{6CD0F562-61E4-487E-B793-18D0A3BA5F00}" destId="{0F2E951C-B897-465B-ABA1-9DA8C198D0CB}" srcOrd="1" destOrd="0" parTransId="{D6CE3544-C26D-4B48-A296-AB97C69B9F30}" sibTransId="{C20FED71-A4FB-4C82-ADFE-4087A9BEBC96}"/>
    <dgm:cxn modelId="{79AEAC11-BFF1-49B9-8E22-8E1BC5F435D8}" type="presOf" srcId="{6CD0F562-61E4-487E-B793-18D0A3BA5F00}" destId="{61634187-B32A-42FC-A80C-B90DCC628C41}" srcOrd="0" destOrd="0" presId="urn:microsoft.com/office/officeart/2005/8/layout/orgChart1"/>
    <dgm:cxn modelId="{AE188416-B53C-4E34-BDE8-BA6E5B35371E}" type="presOf" srcId="{D6CE3544-C26D-4B48-A296-AB97C69B9F30}" destId="{F50EAD2F-95C9-49B6-AA08-6C66731247D5}" srcOrd="0" destOrd="0" presId="urn:microsoft.com/office/officeart/2005/8/layout/orgChart1"/>
    <dgm:cxn modelId="{36C5EA20-6182-4E17-BE2D-664F051CA056}" type="presOf" srcId="{D5EF8388-B541-484F-A3C4-13804F7EF5E3}" destId="{F9E33ACB-D854-4E47-8E24-718C886B2C61}" srcOrd="0" destOrd="0" presId="urn:microsoft.com/office/officeart/2005/8/layout/orgChart1"/>
    <dgm:cxn modelId="{0949FE20-60BA-4131-9C19-CD8F2CE1251F}" type="presOf" srcId="{0F2E951C-B897-465B-ABA1-9DA8C198D0CB}" destId="{5520D37C-670D-469E-AC09-E5BB99B4B14D}" srcOrd="1" destOrd="0" presId="urn:microsoft.com/office/officeart/2005/8/layout/orgChart1"/>
    <dgm:cxn modelId="{1CE61363-80ED-4638-B24B-DFEFFFBDB209}" type="presOf" srcId="{69F496C9-556A-4160-A203-CB89957B6278}" destId="{703197C0-D2EE-432D-B81F-B243969CA101}" srcOrd="1" destOrd="0" presId="urn:microsoft.com/office/officeart/2005/8/layout/orgChart1"/>
    <dgm:cxn modelId="{74368548-7963-4C7B-A7CF-2B32D35D1991}" type="presOf" srcId="{F99DFF9F-40FF-4505-9442-0E6D02DB5EEB}" destId="{27F33109-3B93-41DC-99B0-11646E5A3E9D}" srcOrd="0" destOrd="0" presId="urn:microsoft.com/office/officeart/2005/8/layout/orgChart1"/>
    <dgm:cxn modelId="{2BFFAE4B-7365-4A23-A8D9-79069C54CA6B}" srcId="{6CD0F562-61E4-487E-B793-18D0A3BA5F00}" destId="{69F496C9-556A-4160-A203-CB89957B6278}" srcOrd="2" destOrd="0" parTransId="{F99DFF9F-40FF-4505-9442-0E6D02DB5EEB}" sibTransId="{FCA1E513-23D3-4407-BCA5-61ADD6788733}"/>
    <dgm:cxn modelId="{FFF4C894-09B7-42F6-B6D9-090B415112EF}" srcId="{D5EF8388-B541-484F-A3C4-13804F7EF5E3}" destId="{6CD0F562-61E4-487E-B793-18D0A3BA5F00}" srcOrd="0" destOrd="0" parTransId="{5B90F845-E18B-469F-8C24-0CF1B4A413A8}" sibTransId="{8822A961-C281-4723-8DDD-D04236A06A30}"/>
    <dgm:cxn modelId="{F74E3BA2-4C3C-4FCD-A189-50122630A8D1}" srcId="{6CD0F562-61E4-487E-B793-18D0A3BA5F00}" destId="{AF7B0A1A-6575-41D8-99D7-B122B6EAD68C}" srcOrd="0" destOrd="0" parTransId="{7C17721F-6281-470D-B581-151BDD258696}" sibTransId="{B8FB1811-3C2C-479F-B869-77321CC6D42A}"/>
    <dgm:cxn modelId="{0CA4C9A5-E7B7-4912-BFF6-576D33E79E6A}" type="presOf" srcId="{AF7B0A1A-6575-41D8-99D7-B122B6EAD68C}" destId="{0F30760D-A1F0-4738-B5A9-DE4CF03DD049}" srcOrd="1" destOrd="0" presId="urn:microsoft.com/office/officeart/2005/8/layout/orgChart1"/>
    <dgm:cxn modelId="{3B0612AD-9E38-4C15-A960-DF99E657B0B2}" type="presOf" srcId="{69F496C9-556A-4160-A203-CB89957B6278}" destId="{6ADC84D9-B29C-4052-8C0A-5A54CC61AB5B}" srcOrd="0" destOrd="0" presId="urn:microsoft.com/office/officeart/2005/8/layout/orgChart1"/>
    <dgm:cxn modelId="{18345ED1-C645-4714-AE87-29A3ED1564F0}" type="presOf" srcId="{7C17721F-6281-470D-B581-151BDD258696}" destId="{950AD52C-D29C-41B6-B360-D31CB63496EA}" srcOrd="0" destOrd="0" presId="urn:microsoft.com/office/officeart/2005/8/layout/orgChart1"/>
    <dgm:cxn modelId="{8434CDE4-B5EB-4368-85BB-314F286DF9FC}" type="presOf" srcId="{6CD0F562-61E4-487E-B793-18D0A3BA5F00}" destId="{63A504A4-A459-4B87-BFB7-C47A08A54E39}" srcOrd="1" destOrd="0" presId="urn:microsoft.com/office/officeart/2005/8/layout/orgChart1"/>
    <dgm:cxn modelId="{65EAA6E9-2E5F-430C-B1FD-7C56142D745D}" type="presOf" srcId="{AF7B0A1A-6575-41D8-99D7-B122B6EAD68C}" destId="{0B8FF287-AC03-4122-B3B7-4AC8FCD01C06}" srcOrd="0" destOrd="0" presId="urn:microsoft.com/office/officeart/2005/8/layout/orgChart1"/>
    <dgm:cxn modelId="{BFD5344A-C3A2-4D7B-83D0-42311451FAF5}" type="presParOf" srcId="{F9E33ACB-D854-4E47-8E24-718C886B2C61}" destId="{21C7EF0A-D9BE-4308-B940-57C541B737A9}" srcOrd="0" destOrd="0" presId="urn:microsoft.com/office/officeart/2005/8/layout/orgChart1"/>
    <dgm:cxn modelId="{14CDB816-1AF7-4831-BC4E-AF0EAE0BB1C3}" type="presParOf" srcId="{21C7EF0A-D9BE-4308-B940-57C541B737A9}" destId="{2DDE7CA8-CCE0-45BC-B311-DC6D7076E6D0}" srcOrd="0" destOrd="0" presId="urn:microsoft.com/office/officeart/2005/8/layout/orgChart1"/>
    <dgm:cxn modelId="{0520717E-7656-4C85-AA60-ABBC950B0BCC}" type="presParOf" srcId="{2DDE7CA8-CCE0-45BC-B311-DC6D7076E6D0}" destId="{61634187-B32A-42FC-A80C-B90DCC628C41}" srcOrd="0" destOrd="0" presId="urn:microsoft.com/office/officeart/2005/8/layout/orgChart1"/>
    <dgm:cxn modelId="{BA0BCDFC-AD3B-4855-A2B9-E2E4647C22BA}" type="presParOf" srcId="{2DDE7CA8-CCE0-45BC-B311-DC6D7076E6D0}" destId="{63A504A4-A459-4B87-BFB7-C47A08A54E39}" srcOrd="1" destOrd="0" presId="urn:microsoft.com/office/officeart/2005/8/layout/orgChart1"/>
    <dgm:cxn modelId="{5090F4AB-EC99-40E0-A0FD-F050157A30C4}" type="presParOf" srcId="{21C7EF0A-D9BE-4308-B940-57C541B737A9}" destId="{B729B52E-345D-4B93-A0C6-443F104BAFBE}" srcOrd="1" destOrd="0" presId="urn:microsoft.com/office/officeart/2005/8/layout/orgChart1"/>
    <dgm:cxn modelId="{103F5B61-9E45-401A-9488-403F1C3C0C73}" type="presParOf" srcId="{B729B52E-345D-4B93-A0C6-443F104BAFBE}" destId="{950AD52C-D29C-41B6-B360-D31CB63496EA}" srcOrd="0" destOrd="0" presId="urn:microsoft.com/office/officeart/2005/8/layout/orgChart1"/>
    <dgm:cxn modelId="{5BD32FE4-3386-4334-A9E7-1F0D981066DF}" type="presParOf" srcId="{B729B52E-345D-4B93-A0C6-443F104BAFBE}" destId="{A81ADD4D-EDBB-4E88-9AC5-65B46D2DCA91}" srcOrd="1" destOrd="0" presId="urn:microsoft.com/office/officeart/2005/8/layout/orgChart1"/>
    <dgm:cxn modelId="{9A02DB15-6CF8-4939-B730-5973B95DFF00}" type="presParOf" srcId="{A81ADD4D-EDBB-4E88-9AC5-65B46D2DCA91}" destId="{CA62B17A-5296-44A8-9CFC-95B99CE06956}" srcOrd="0" destOrd="0" presId="urn:microsoft.com/office/officeart/2005/8/layout/orgChart1"/>
    <dgm:cxn modelId="{CCB7A027-2AD0-4292-9D9B-E63B6565C565}" type="presParOf" srcId="{CA62B17A-5296-44A8-9CFC-95B99CE06956}" destId="{0B8FF287-AC03-4122-B3B7-4AC8FCD01C06}" srcOrd="0" destOrd="0" presId="urn:microsoft.com/office/officeart/2005/8/layout/orgChart1"/>
    <dgm:cxn modelId="{B106A8E4-BBAA-4451-BE16-68C9AA664D0C}" type="presParOf" srcId="{CA62B17A-5296-44A8-9CFC-95B99CE06956}" destId="{0F30760D-A1F0-4738-B5A9-DE4CF03DD049}" srcOrd="1" destOrd="0" presId="urn:microsoft.com/office/officeart/2005/8/layout/orgChart1"/>
    <dgm:cxn modelId="{E53D0632-786F-44BD-ACF1-DEE549BB84E4}" type="presParOf" srcId="{A81ADD4D-EDBB-4E88-9AC5-65B46D2DCA91}" destId="{2946AEB3-A565-4D17-8C5B-8494DE688382}" srcOrd="1" destOrd="0" presId="urn:microsoft.com/office/officeart/2005/8/layout/orgChart1"/>
    <dgm:cxn modelId="{BDE597E8-83D0-442E-A322-6EBE070CE417}" type="presParOf" srcId="{A81ADD4D-EDBB-4E88-9AC5-65B46D2DCA91}" destId="{AA9DCF7D-8BE9-443A-9ED1-2E956565E44C}" srcOrd="2" destOrd="0" presId="urn:microsoft.com/office/officeart/2005/8/layout/orgChart1"/>
    <dgm:cxn modelId="{562ECB88-D0F5-4452-B89C-6BFA54751576}" type="presParOf" srcId="{B729B52E-345D-4B93-A0C6-443F104BAFBE}" destId="{F50EAD2F-95C9-49B6-AA08-6C66731247D5}" srcOrd="2" destOrd="0" presId="urn:microsoft.com/office/officeart/2005/8/layout/orgChart1"/>
    <dgm:cxn modelId="{6BB77D40-B6C9-41EE-8D26-E2B52F0AF386}" type="presParOf" srcId="{B729B52E-345D-4B93-A0C6-443F104BAFBE}" destId="{EC1AE4DE-D184-4BA3-965A-2A96E0BB7E4C}" srcOrd="3" destOrd="0" presId="urn:microsoft.com/office/officeart/2005/8/layout/orgChart1"/>
    <dgm:cxn modelId="{F4DEE492-804E-4A4F-B152-B7B99A5D8F3B}" type="presParOf" srcId="{EC1AE4DE-D184-4BA3-965A-2A96E0BB7E4C}" destId="{2DA747CD-AA3F-49A9-BDFA-E0AD0E5764C5}" srcOrd="0" destOrd="0" presId="urn:microsoft.com/office/officeart/2005/8/layout/orgChart1"/>
    <dgm:cxn modelId="{DE90480D-E988-46DA-9997-C66250CCD4EF}" type="presParOf" srcId="{2DA747CD-AA3F-49A9-BDFA-E0AD0E5764C5}" destId="{74C49607-E4CB-43E5-A8F3-E92A609FD3E4}" srcOrd="0" destOrd="0" presId="urn:microsoft.com/office/officeart/2005/8/layout/orgChart1"/>
    <dgm:cxn modelId="{26D19B5A-788B-477A-A4D1-B36BF3B052A5}" type="presParOf" srcId="{2DA747CD-AA3F-49A9-BDFA-E0AD0E5764C5}" destId="{5520D37C-670D-469E-AC09-E5BB99B4B14D}" srcOrd="1" destOrd="0" presId="urn:microsoft.com/office/officeart/2005/8/layout/orgChart1"/>
    <dgm:cxn modelId="{08CA7207-8E7A-42B9-B9B5-96FD349FE57B}" type="presParOf" srcId="{EC1AE4DE-D184-4BA3-965A-2A96E0BB7E4C}" destId="{E3C3200F-6CFB-4870-8FE4-4413DF9C551E}" srcOrd="1" destOrd="0" presId="urn:microsoft.com/office/officeart/2005/8/layout/orgChart1"/>
    <dgm:cxn modelId="{45B3D101-3CED-448E-8B21-A6516D023856}" type="presParOf" srcId="{EC1AE4DE-D184-4BA3-965A-2A96E0BB7E4C}" destId="{E068BDE6-CC6C-4705-B7E0-EDAE96814B91}" srcOrd="2" destOrd="0" presId="urn:microsoft.com/office/officeart/2005/8/layout/orgChart1"/>
    <dgm:cxn modelId="{22A7D84E-B351-42CF-A634-E06CD89F4D97}" type="presParOf" srcId="{B729B52E-345D-4B93-A0C6-443F104BAFBE}" destId="{27F33109-3B93-41DC-99B0-11646E5A3E9D}" srcOrd="4" destOrd="0" presId="urn:microsoft.com/office/officeart/2005/8/layout/orgChart1"/>
    <dgm:cxn modelId="{3340F726-0BCF-482C-8465-D94CFCC41BFF}" type="presParOf" srcId="{B729B52E-345D-4B93-A0C6-443F104BAFBE}" destId="{27539078-792B-42C3-ADB3-DC43EE2989BA}" srcOrd="5" destOrd="0" presId="urn:microsoft.com/office/officeart/2005/8/layout/orgChart1"/>
    <dgm:cxn modelId="{2AF6DD70-5D2A-4EB3-A7DC-C3584AFDA964}" type="presParOf" srcId="{27539078-792B-42C3-ADB3-DC43EE2989BA}" destId="{F7E449AD-C55F-480A-ABE5-9A7D3C5147D0}" srcOrd="0" destOrd="0" presId="urn:microsoft.com/office/officeart/2005/8/layout/orgChart1"/>
    <dgm:cxn modelId="{A55E0476-67A7-4BCA-B4E4-E20877369AB2}" type="presParOf" srcId="{F7E449AD-C55F-480A-ABE5-9A7D3C5147D0}" destId="{6ADC84D9-B29C-4052-8C0A-5A54CC61AB5B}" srcOrd="0" destOrd="0" presId="urn:microsoft.com/office/officeart/2005/8/layout/orgChart1"/>
    <dgm:cxn modelId="{44A097F9-3C3C-4009-A411-6BE4A7780753}" type="presParOf" srcId="{F7E449AD-C55F-480A-ABE5-9A7D3C5147D0}" destId="{703197C0-D2EE-432D-B81F-B243969CA101}" srcOrd="1" destOrd="0" presId="urn:microsoft.com/office/officeart/2005/8/layout/orgChart1"/>
    <dgm:cxn modelId="{F65B6DDB-0A2A-4542-94A8-0BC7E576524A}" type="presParOf" srcId="{27539078-792B-42C3-ADB3-DC43EE2989BA}" destId="{81951DD3-9759-447D-A1C8-64BA6214734A}" srcOrd="1" destOrd="0" presId="urn:microsoft.com/office/officeart/2005/8/layout/orgChart1"/>
    <dgm:cxn modelId="{DE10598D-E721-4719-9CEC-AA118415C7D6}" type="presParOf" srcId="{27539078-792B-42C3-ADB3-DC43EE2989BA}" destId="{D475CA2A-F9AC-4833-942D-87B6D06696F7}" srcOrd="2" destOrd="0" presId="urn:microsoft.com/office/officeart/2005/8/layout/orgChart1"/>
    <dgm:cxn modelId="{6DE38ED9-1F63-4AA6-B973-79F96C2F8F59}" type="presParOf" srcId="{21C7EF0A-D9BE-4308-B940-57C541B737A9}" destId="{195648E8-9607-47B2-BA67-821FCC06C1C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34B9F-B965-4A10-ABE0-A93967A801FC}">
      <dsp:nvSpPr>
        <dsp:cNvPr id="0" name=""/>
        <dsp:cNvSpPr/>
      </dsp:nvSpPr>
      <dsp:spPr>
        <a:xfrm>
          <a:off x="0" y="0"/>
          <a:ext cx="2022984" cy="57563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AGENDA</a:t>
          </a:r>
          <a:endParaRPr lang="en-IN" sz="2400" kern="1200"/>
        </a:p>
      </dsp:txBody>
      <dsp:txXfrm>
        <a:off x="28100" y="28100"/>
        <a:ext cx="1966784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D295C-5C8D-484A-A575-9C694E1071E1}">
      <dsp:nvSpPr>
        <dsp:cNvPr id="0" name=""/>
        <dsp:cNvSpPr/>
      </dsp:nvSpPr>
      <dsp:spPr>
        <a:xfrm>
          <a:off x="-5009096" y="-767462"/>
          <a:ext cx="5965522" cy="5965522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27B59-4F71-42B1-9201-80E6DB23814E}">
      <dsp:nvSpPr>
        <dsp:cNvPr id="0" name=""/>
        <dsp:cNvSpPr/>
      </dsp:nvSpPr>
      <dsp:spPr>
        <a:xfrm>
          <a:off x="348301" y="238035"/>
          <a:ext cx="7895765" cy="46645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2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Problem statement </a:t>
          </a:r>
        </a:p>
      </dsp:txBody>
      <dsp:txXfrm>
        <a:off x="348301" y="238035"/>
        <a:ext cx="7895765" cy="466453"/>
      </dsp:txXfrm>
    </dsp:sp>
    <dsp:sp modelId="{D41F8575-8F85-4910-8B41-0DCE1E71155F}">
      <dsp:nvSpPr>
        <dsp:cNvPr id="0" name=""/>
        <dsp:cNvSpPr/>
      </dsp:nvSpPr>
      <dsp:spPr>
        <a:xfrm>
          <a:off x="112325" y="187672"/>
          <a:ext cx="583066" cy="5830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EFE29-D472-4FBB-899E-9A23F9DCF275}">
      <dsp:nvSpPr>
        <dsp:cNvPr id="0" name=""/>
        <dsp:cNvSpPr/>
      </dsp:nvSpPr>
      <dsp:spPr>
        <a:xfrm>
          <a:off x="740518" y="932906"/>
          <a:ext cx="7512076" cy="466453"/>
        </a:xfrm>
        <a:prstGeom prst="rect">
          <a:avLst/>
        </a:prstGeom>
        <a:solidFill>
          <a:schemeClr val="accent1">
            <a:shade val="80000"/>
            <a:hueOff val="69857"/>
            <a:satOff val="-1251"/>
            <a:lumOff val="53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2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Project Execution process</a:t>
          </a:r>
        </a:p>
      </dsp:txBody>
      <dsp:txXfrm>
        <a:off x="740518" y="932906"/>
        <a:ext cx="7512076" cy="466453"/>
      </dsp:txXfrm>
    </dsp:sp>
    <dsp:sp modelId="{42E008A6-CBEC-47BD-B373-044E39FDC460}">
      <dsp:nvSpPr>
        <dsp:cNvPr id="0" name=""/>
        <dsp:cNvSpPr/>
      </dsp:nvSpPr>
      <dsp:spPr>
        <a:xfrm>
          <a:off x="448985" y="874599"/>
          <a:ext cx="583066" cy="5830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69857"/>
              <a:satOff val="-1251"/>
              <a:lumOff val="53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34731-A54B-4D89-AC14-1914A80EDB28}">
      <dsp:nvSpPr>
        <dsp:cNvPr id="0" name=""/>
        <dsp:cNvSpPr/>
      </dsp:nvSpPr>
      <dsp:spPr>
        <a:xfrm>
          <a:off x="915970" y="1632497"/>
          <a:ext cx="7336624" cy="466453"/>
        </a:xfrm>
        <a:prstGeom prst="rect">
          <a:avLst/>
        </a:prstGeom>
        <a:solidFill>
          <a:schemeClr val="accent1">
            <a:shade val="80000"/>
            <a:hueOff val="139713"/>
            <a:satOff val="-2502"/>
            <a:lumOff val="106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2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Company’s background &amp; overview</a:t>
          </a:r>
        </a:p>
      </dsp:txBody>
      <dsp:txXfrm>
        <a:off x="915970" y="1632497"/>
        <a:ext cx="7336624" cy="466453"/>
      </dsp:txXfrm>
    </dsp:sp>
    <dsp:sp modelId="{E96BDDB5-887A-431A-A471-F612325BF078}">
      <dsp:nvSpPr>
        <dsp:cNvPr id="0" name=""/>
        <dsp:cNvSpPr/>
      </dsp:nvSpPr>
      <dsp:spPr>
        <a:xfrm>
          <a:off x="624436" y="1574191"/>
          <a:ext cx="583066" cy="5830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39713"/>
              <a:satOff val="-2502"/>
              <a:lumOff val="10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F54F9-C1E2-46BA-8C27-7AD9A3F64A65}">
      <dsp:nvSpPr>
        <dsp:cNvPr id="0" name=""/>
        <dsp:cNvSpPr/>
      </dsp:nvSpPr>
      <dsp:spPr>
        <a:xfrm>
          <a:off x="915970" y="2331645"/>
          <a:ext cx="7336624" cy="466453"/>
        </a:xfrm>
        <a:prstGeom prst="rect">
          <a:avLst/>
        </a:prstGeom>
        <a:solidFill>
          <a:schemeClr val="accent1">
            <a:shade val="80000"/>
            <a:hueOff val="209570"/>
            <a:satOff val="-3754"/>
            <a:lumOff val="159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2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/>
            <a:t>10 ad hoc requests and Insights</a:t>
          </a:r>
        </a:p>
      </dsp:txBody>
      <dsp:txXfrm>
        <a:off x="915970" y="2331645"/>
        <a:ext cx="7336624" cy="466453"/>
      </dsp:txXfrm>
    </dsp:sp>
    <dsp:sp modelId="{A469C370-5B0E-4ECD-BF9C-F5A529805346}">
      <dsp:nvSpPr>
        <dsp:cNvPr id="0" name=""/>
        <dsp:cNvSpPr/>
      </dsp:nvSpPr>
      <dsp:spPr>
        <a:xfrm>
          <a:off x="624436" y="2273339"/>
          <a:ext cx="583066" cy="5830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09570"/>
              <a:satOff val="-3754"/>
              <a:lumOff val="159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6DD70-9997-4A77-9093-D00B953FA2B1}">
      <dsp:nvSpPr>
        <dsp:cNvPr id="0" name=""/>
        <dsp:cNvSpPr/>
      </dsp:nvSpPr>
      <dsp:spPr>
        <a:xfrm>
          <a:off x="740518" y="3031237"/>
          <a:ext cx="7512076" cy="466453"/>
        </a:xfrm>
        <a:prstGeom prst="rect">
          <a:avLst/>
        </a:prstGeom>
        <a:solidFill>
          <a:schemeClr val="accent1">
            <a:shade val="80000"/>
            <a:hueOff val="279426"/>
            <a:satOff val="-5005"/>
            <a:lumOff val="21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2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Some additional insights</a:t>
          </a:r>
        </a:p>
      </dsp:txBody>
      <dsp:txXfrm>
        <a:off x="740518" y="3031237"/>
        <a:ext cx="7512076" cy="466453"/>
      </dsp:txXfrm>
    </dsp:sp>
    <dsp:sp modelId="{AC5AE60A-7666-446D-B48F-1259A6FE027E}">
      <dsp:nvSpPr>
        <dsp:cNvPr id="0" name=""/>
        <dsp:cNvSpPr/>
      </dsp:nvSpPr>
      <dsp:spPr>
        <a:xfrm>
          <a:off x="448985" y="2972930"/>
          <a:ext cx="583066" cy="5830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79426"/>
              <a:satOff val="-5005"/>
              <a:lumOff val="21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C123A-DEAD-4E33-848A-66E42E62FEB9}">
      <dsp:nvSpPr>
        <dsp:cNvPr id="0" name=""/>
        <dsp:cNvSpPr/>
      </dsp:nvSpPr>
      <dsp:spPr>
        <a:xfrm>
          <a:off x="356828" y="3730828"/>
          <a:ext cx="7895765" cy="466453"/>
        </a:xfrm>
        <a:prstGeom prst="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24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Summary</a:t>
          </a:r>
        </a:p>
      </dsp:txBody>
      <dsp:txXfrm>
        <a:off x="356828" y="3730828"/>
        <a:ext cx="7895765" cy="466453"/>
      </dsp:txXfrm>
    </dsp:sp>
    <dsp:sp modelId="{487BE287-DA19-4A23-8ACF-22A92189DD6C}">
      <dsp:nvSpPr>
        <dsp:cNvPr id="0" name=""/>
        <dsp:cNvSpPr/>
      </dsp:nvSpPr>
      <dsp:spPr>
        <a:xfrm>
          <a:off x="65295" y="3672521"/>
          <a:ext cx="583066" cy="5830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8865C-6F25-45EC-A6FB-0048DEA59EF4}">
      <dsp:nvSpPr>
        <dsp:cNvPr id="0" name=""/>
        <dsp:cNvSpPr/>
      </dsp:nvSpPr>
      <dsp:spPr>
        <a:xfrm>
          <a:off x="0" y="4497479"/>
          <a:ext cx="8418286" cy="10515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Loading all the views in </a:t>
          </a:r>
          <a:r>
            <a:rPr lang="en-IN" sz="1800" b="1" kern="1200"/>
            <a:t>Power BI </a:t>
          </a:r>
          <a:r>
            <a:rPr lang="en-IN" sz="1600" kern="1200"/>
            <a:t>for visualization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Then document the INSIGHTS in </a:t>
          </a:r>
          <a:r>
            <a:rPr lang="en-IN" sz="1800" b="1" kern="1200"/>
            <a:t>PowerPoint</a:t>
          </a:r>
          <a:r>
            <a:rPr lang="en-IN" sz="1600" kern="1200"/>
            <a:t> presentation.</a:t>
          </a:r>
        </a:p>
      </dsp:txBody>
      <dsp:txXfrm>
        <a:off x="0" y="4497479"/>
        <a:ext cx="8418286" cy="1051560"/>
      </dsp:txXfrm>
    </dsp:sp>
    <dsp:sp modelId="{FBC985FC-48C8-452C-AEAA-1CF377D77DEB}">
      <dsp:nvSpPr>
        <dsp:cNvPr id="0" name=""/>
        <dsp:cNvSpPr/>
      </dsp:nvSpPr>
      <dsp:spPr>
        <a:xfrm rot="10800000">
          <a:off x="0" y="2895953"/>
          <a:ext cx="8418286" cy="1617300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/>
            <a:t>Query 10 ad hoc requests in </a:t>
          </a:r>
          <a:r>
            <a:rPr lang="en-IN" sz="1800" b="1" i="0" kern="1200"/>
            <a:t>MySQL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/>
            <a:t>Then storing the query results as View in</a:t>
          </a:r>
          <a:r>
            <a:rPr lang="en-IN" sz="1800" b="1" i="0" kern="1200"/>
            <a:t> MySQL</a:t>
          </a:r>
          <a:endParaRPr lang="en-IN" sz="1600" b="1" kern="1200"/>
        </a:p>
      </dsp:txBody>
      <dsp:txXfrm rot="10800000">
        <a:off x="0" y="2895953"/>
        <a:ext cx="8418286" cy="1050873"/>
      </dsp:txXfrm>
    </dsp:sp>
    <dsp:sp modelId="{1ECBBF40-2F11-4F15-86DE-C2F864341ADC}">
      <dsp:nvSpPr>
        <dsp:cNvPr id="0" name=""/>
        <dsp:cNvSpPr/>
      </dsp:nvSpPr>
      <dsp:spPr>
        <a:xfrm rot="10800000">
          <a:off x="0" y="1294426"/>
          <a:ext cx="8418286" cy="1617300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Understanding AtliQ’s background and data </a:t>
          </a:r>
          <a:r>
            <a:rPr lang="en-IN" sz="1600" kern="1200"/>
            <a:t>related to company’s customers, products, sales, manufacturing costs etc by running sql queries in </a:t>
          </a:r>
          <a:r>
            <a:rPr lang="en-IN" sz="1800" b="1" kern="1200"/>
            <a:t>MySQL</a:t>
          </a:r>
          <a:endParaRPr lang="en-IN" sz="1600" b="1" kern="1200"/>
        </a:p>
      </dsp:txBody>
      <dsp:txXfrm rot="10800000">
        <a:off x="0" y="1294426"/>
        <a:ext cx="8418286" cy="1050873"/>
      </dsp:txXfrm>
    </dsp:sp>
    <dsp:sp modelId="{461C7216-5634-446B-9AC2-F71FF28A00FC}">
      <dsp:nvSpPr>
        <dsp:cNvPr id="0" name=""/>
        <dsp:cNvSpPr/>
      </dsp:nvSpPr>
      <dsp:spPr>
        <a:xfrm rot="10800000">
          <a:off x="0" y="0"/>
          <a:ext cx="8418286" cy="1308735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Loading AtliQ’s database “gdb023” provided by AtliQ’s data analyst Tony Sharma, in</a:t>
          </a:r>
          <a:r>
            <a:rPr lang="en-IN" sz="1800" b="1" kern="1200"/>
            <a:t> MySQL </a:t>
          </a:r>
          <a:endParaRPr lang="en-IN" sz="1600" b="1" kern="1200"/>
        </a:p>
      </dsp:txBody>
      <dsp:txXfrm rot="10800000">
        <a:off x="0" y="0"/>
        <a:ext cx="8418286" cy="8503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801DC-7214-4400-8FA4-8266D976BEA3}">
      <dsp:nvSpPr>
        <dsp:cNvPr id="0" name=""/>
        <dsp:cNvSpPr/>
      </dsp:nvSpPr>
      <dsp:spPr>
        <a:xfrm>
          <a:off x="1391718" y="486364"/>
          <a:ext cx="984650" cy="170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444"/>
              </a:lnTo>
              <a:lnTo>
                <a:pt x="984650" y="85444"/>
              </a:lnTo>
              <a:lnTo>
                <a:pt x="984650" y="17088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C900A-AB68-4362-B42B-5E9CACF8CF6F}">
      <dsp:nvSpPr>
        <dsp:cNvPr id="0" name=""/>
        <dsp:cNvSpPr/>
      </dsp:nvSpPr>
      <dsp:spPr>
        <a:xfrm>
          <a:off x="1345997" y="486364"/>
          <a:ext cx="91440" cy="1708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088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24F1C-793C-4B80-8D24-1F4736A9ED1B}">
      <dsp:nvSpPr>
        <dsp:cNvPr id="0" name=""/>
        <dsp:cNvSpPr/>
      </dsp:nvSpPr>
      <dsp:spPr>
        <a:xfrm>
          <a:off x="407067" y="486364"/>
          <a:ext cx="984650" cy="170889"/>
        </a:xfrm>
        <a:custGeom>
          <a:avLst/>
          <a:gdLst/>
          <a:ahLst/>
          <a:cxnLst/>
          <a:rect l="0" t="0" r="0" b="0"/>
          <a:pathLst>
            <a:path>
              <a:moveTo>
                <a:pt x="984650" y="0"/>
              </a:moveTo>
              <a:lnTo>
                <a:pt x="984650" y="85444"/>
              </a:lnTo>
              <a:lnTo>
                <a:pt x="0" y="85444"/>
              </a:lnTo>
              <a:lnTo>
                <a:pt x="0" y="17088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2856B-1A51-4D26-90E9-E71F8E7CF225}">
      <dsp:nvSpPr>
        <dsp:cNvPr id="0" name=""/>
        <dsp:cNvSpPr/>
      </dsp:nvSpPr>
      <dsp:spPr>
        <a:xfrm>
          <a:off x="788375" y="79483"/>
          <a:ext cx="1206685" cy="4068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AtliQ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HARDWARE</a:t>
          </a:r>
        </a:p>
      </dsp:txBody>
      <dsp:txXfrm>
        <a:off x="788375" y="79483"/>
        <a:ext cx="1206685" cy="406880"/>
      </dsp:txXfrm>
    </dsp:sp>
    <dsp:sp modelId="{36C9BC56-F5B5-435C-A845-EC3D8C9A018A}">
      <dsp:nvSpPr>
        <dsp:cNvPr id="0" name=""/>
        <dsp:cNvSpPr/>
      </dsp:nvSpPr>
      <dsp:spPr>
        <a:xfrm>
          <a:off x="186" y="657253"/>
          <a:ext cx="813760" cy="4068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RETAILER</a:t>
          </a:r>
        </a:p>
      </dsp:txBody>
      <dsp:txXfrm>
        <a:off x="186" y="657253"/>
        <a:ext cx="813760" cy="406880"/>
      </dsp:txXfrm>
    </dsp:sp>
    <dsp:sp modelId="{E0D15552-9D4F-4CF5-A24A-F451251A2365}">
      <dsp:nvSpPr>
        <dsp:cNvPr id="0" name=""/>
        <dsp:cNvSpPr/>
      </dsp:nvSpPr>
      <dsp:spPr>
        <a:xfrm>
          <a:off x="984837" y="657253"/>
          <a:ext cx="813760" cy="4068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DIRECT</a:t>
          </a:r>
        </a:p>
      </dsp:txBody>
      <dsp:txXfrm>
        <a:off x="984837" y="657253"/>
        <a:ext cx="813760" cy="406880"/>
      </dsp:txXfrm>
    </dsp:sp>
    <dsp:sp modelId="{95B48584-6343-404E-950E-EE919F5DA499}">
      <dsp:nvSpPr>
        <dsp:cNvPr id="0" name=""/>
        <dsp:cNvSpPr/>
      </dsp:nvSpPr>
      <dsp:spPr>
        <a:xfrm>
          <a:off x="1969488" y="657253"/>
          <a:ext cx="813760" cy="4068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DISTRIBUTOR</a:t>
          </a:r>
        </a:p>
      </dsp:txBody>
      <dsp:txXfrm>
        <a:off x="1969488" y="657253"/>
        <a:ext cx="813760" cy="406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C900A-AB68-4362-B42B-5E9CACF8CF6F}">
      <dsp:nvSpPr>
        <dsp:cNvPr id="0" name=""/>
        <dsp:cNvSpPr/>
      </dsp:nvSpPr>
      <dsp:spPr>
        <a:xfrm>
          <a:off x="1579069" y="404139"/>
          <a:ext cx="488630" cy="1696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803"/>
              </a:lnTo>
              <a:lnTo>
                <a:pt x="488630" y="84803"/>
              </a:lnTo>
              <a:lnTo>
                <a:pt x="488630" y="16960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24F1C-793C-4B80-8D24-1F4736A9ED1B}">
      <dsp:nvSpPr>
        <dsp:cNvPr id="0" name=""/>
        <dsp:cNvSpPr/>
      </dsp:nvSpPr>
      <dsp:spPr>
        <a:xfrm>
          <a:off x="1090438" y="404139"/>
          <a:ext cx="488630" cy="169607"/>
        </a:xfrm>
        <a:custGeom>
          <a:avLst/>
          <a:gdLst/>
          <a:ahLst/>
          <a:cxnLst/>
          <a:rect l="0" t="0" r="0" b="0"/>
          <a:pathLst>
            <a:path>
              <a:moveTo>
                <a:pt x="488630" y="0"/>
              </a:moveTo>
              <a:lnTo>
                <a:pt x="488630" y="84803"/>
              </a:lnTo>
              <a:lnTo>
                <a:pt x="0" y="84803"/>
              </a:lnTo>
              <a:lnTo>
                <a:pt x="0" y="16960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2856B-1A51-4D26-90E9-E71F8E7CF225}">
      <dsp:nvSpPr>
        <dsp:cNvPr id="0" name=""/>
        <dsp:cNvSpPr/>
      </dsp:nvSpPr>
      <dsp:spPr>
        <a:xfrm>
          <a:off x="980254" y="312"/>
          <a:ext cx="1197629" cy="4038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AtliQ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HARDWARE</a:t>
          </a:r>
        </a:p>
      </dsp:txBody>
      <dsp:txXfrm>
        <a:off x="980254" y="312"/>
        <a:ext cx="1197629" cy="403826"/>
      </dsp:txXfrm>
    </dsp:sp>
    <dsp:sp modelId="{36C9BC56-F5B5-435C-A845-EC3D8C9A018A}">
      <dsp:nvSpPr>
        <dsp:cNvPr id="0" name=""/>
        <dsp:cNvSpPr/>
      </dsp:nvSpPr>
      <dsp:spPr>
        <a:xfrm>
          <a:off x="686611" y="573746"/>
          <a:ext cx="807653" cy="4038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BRICK &amp; MORTAR</a:t>
          </a:r>
        </a:p>
      </dsp:txBody>
      <dsp:txXfrm>
        <a:off x="686611" y="573746"/>
        <a:ext cx="807653" cy="403826"/>
      </dsp:txXfrm>
    </dsp:sp>
    <dsp:sp modelId="{E0D15552-9D4F-4CF5-A24A-F451251A2365}">
      <dsp:nvSpPr>
        <dsp:cNvPr id="0" name=""/>
        <dsp:cNvSpPr/>
      </dsp:nvSpPr>
      <dsp:spPr>
        <a:xfrm>
          <a:off x="1663872" y="573746"/>
          <a:ext cx="807653" cy="40382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E-COMMERCE</a:t>
          </a:r>
        </a:p>
      </dsp:txBody>
      <dsp:txXfrm>
        <a:off x="1663872" y="573746"/>
        <a:ext cx="807653" cy="4038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F33109-3B93-41DC-99B0-11646E5A3E9D}">
      <dsp:nvSpPr>
        <dsp:cNvPr id="0" name=""/>
        <dsp:cNvSpPr/>
      </dsp:nvSpPr>
      <dsp:spPr>
        <a:xfrm>
          <a:off x="1161145" y="945211"/>
          <a:ext cx="821519" cy="142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288"/>
              </a:lnTo>
              <a:lnTo>
                <a:pt x="821519" y="71288"/>
              </a:lnTo>
              <a:lnTo>
                <a:pt x="821519" y="1425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EAD2F-95C9-49B6-AA08-6C66731247D5}">
      <dsp:nvSpPr>
        <dsp:cNvPr id="0" name=""/>
        <dsp:cNvSpPr/>
      </dsp:nvSpPr>
      <dsp:spPr>
        <a:xfrm>
          <a:off x="1115426" y="945211"/>
          <a:ext cx="91440" cy="1425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25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AD52C-D29C-41B6-B360-D31CB63496EA}">
      <dsp:nvSpPr>
        <dsp:cNvPr id="0" name=""/>
        <dsp:cNvSpPr/>
      </dsp:nvSpPr>
      <dsp:spPr>
        <a:xfrm>
          <a:off x="339626" y="945211"/>
          <a:ext cx="821519" cy="142577"/>
        </a:xfrm>
        <a:custGeom>
          <a:avLst/>
          <a:gdLst/>
          <a:ahLst/>
          <a:cxnLst/>
          <a:rect l="0" t="0" r="0" b="0"/>
          <a:pathLst>
            <a:path>
              <a:moveTo>
                <a:pt x="821519" y="0"/>
              </a:moveTo>
              <a:lnTo>
                <a:pt x="821519" y="71288"/>
              </a:lnTo>
              <a:lnTo>
                <a:pt x="0" y="71288"/>
              </a:lnTo>
              <a:lnTo>
                <a:pt x="0" y="1425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34187-B32A-42FC-A80C-B90DCC628C41}">
      <dsp:nvSpPr>
        <dsp:cNvPr id="0" name=""/>
        <dsp:cNvSpPr/>
      </dsp:nvSpPr>
      <dsp:spPr>
        <a:xfrm>
          <a:off x="612710" y="614400"/>
          <a:ext cx="1096870" cy="3308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>
              <a:latin typeface="Arial Narrow" panose="020B0606020202030204" pitchFamily="34" charset="0"/>
            </a:rPr>
            <a:t>AtliQ’s Customer</a:t>
          </a:r>
        </a:p>
      </dsp:txBody>
      <dsp:txXfrm>
        <a:off x="612710" y="614400"/>
        <a:ext cx="1096870" cy="330810"/>
      </dsp:txXfrm>
    </dsp:sp>
    <dsp:sp modelId="{0B8FF287-AC03-4122-B3B7-4AC8FCD01C06}">
      <dsp:nvSpPr>
        <dsp:cNvPr id="0" name=""/>
        <dsp:cNvSpPr/>
      </dsp:nvSpPr>
      <dsp:spPr>
        <a:xfrm>
          <a:off x="155" y="1087789"/>
          <a:ext cx="678941" cy="339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Retailer</a:t>
          </a:r>
          <a:endParaRPr lang="en-IN" sz="900" b="1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highlight>
                <a:srgbClr val="FFFF00"/>
              </a:highlight>
            </a:rPr>
            <a:t>78.47%</a:t>
          </a:r>
          <a:endParaRPr lang="en-IN" sz="900" b="1" kern="1200">
            <a:highlight>
              <a:srgbClr val="FFFF00"/>
            </a:highlight>
          </a:endParaRPr>
        </a:p>
      </dsp:txBody>
      <dsp:txXfrm>
        <a:off x="155" y="1087789"/>
        <a:ext cx="678941" cy="339470"/>
      </dsp:txXfrm>
    </dsp:sp>
    <dsp:sp modelId="{74C49607-E4CB-43E5-A8F3-E92A609FD3E4}">
      <dsp:nvSpPr>
        <dsp:cNvPr id="0" name=""/>
        <dsp:cNvSpPr/>
      </dsp:nvSpPr>
      <dsp:spPr>
        <a:xfrm>
          <a:off x="821675" y="1087789"/>
          <a:ext cx="678941" cy="339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Direct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" kern="1200">
              <a:highlight>
                <a:srgbClr val="FFFF00"/>
              </a:highlight>
            </a:rPr>
            <a:t>(</a:t>
          </a:r>
          <a:r>
            <a:rPr lang="en-IN" sz="1050" b="1" kern="1200">
              <a:highlight>
                <a:srgbClr val="FFFF00"/>
              </a:highlight>
            </a:rPr>
            <a:t>19.14</a:t>
          </a:r>
          <a:r>
            <a:rPr lang="en-IN" sz="900" b="1" kern="1200">
              <a:highlight>
                <a:srgbClr val="FFFF00"/>
              </a:highlight>
            </a:rPr>
            <a:t>%</a:t>
          </a:r>
          <a:r>
            <a:rPr lang="en-IN" sz="400" kern="1200">
              <a:highlight>
                <a:srgbClr val="FFFF00"/>
              </a:highlight>
            </a:rPr>
            <a:t>)</a:t>
          </a:r>
        </a:p>
      </dsp:txBody>
      <dsp:txXfrm>
        <a:off x="821675" y="1087789"/>
        <a:ext cx="678941" cy="339470"/>
      </dsp:txXfrm>
    </dsp:sp>
    <dsp:sp modelId="{6ADC84D9-B29C-4052-8C0A-5A54CC61AB5B}">
      <dsp:nvSpPr>
        <dsp:cNvPr id="0" name=""/>
        <dsp:cNvSpPr/>
      </dsp:nvSpPr>
      <dsp:spPr>
        <a:xfrm>
          <a:off x="1643194" y="1087789"/>
          <a:ext cx="678941" cy="339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/>
            <a:t>Distributor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>
              <a:highlight>
                <a:srgbClr val="FFFF00"/>
              </a:highlight>
            </a:rPr>
            <a:t>2.39%</a:t>
          </a:r>
        </a:p>
      </dsp:txBody>
      <dsp:txXfrm>
        <a:off x="1643194" y="1087789"/>
        <a:ext cx="678941" cy="339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AC0D9-07E5-465F-A0A5-CB8A0D0EF7B4}" type="datetimeFigureOut">
              <a:rPr lang="en-IN" smtClean="0"/>
              <a:t>2023-03-05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5FEE6-5F53-4986-A3A8-5261BFBE1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73AF-2E2D-FBB3-2E93-874969A91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8B600-4C0F-DF2D-3223-0523A324F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9ECB2-617F-0D5F-0A68-1A9B5707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35C5F-7B1C-4663-ABFC-944F42564FB4}" type="datetime1">
              <a:rPr lang="en-IN" smtClean="0"/>
              <a:t>2023-03-05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9F4AE-5DD3-608A-B12E-D9DD2674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1BCB9-6EFC-095F-7C07-658ACCE3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46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49E2-C653-9DC3-0869-04BD4084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34A28-DAE9-AE38-8AA7-22077793A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6C4C4-0EE8-C2DE-2B50-4857B4DF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CD91A-53B1-43FA-8762-79ECC2CF63AC}" type="datetime1">
              <a:rPr lang="en-IN" smtClean="0"/>
              <a:t>2023-03-05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5472F-54AF-28CD-1FB7-808DE4BD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99D37-7197-8DCE-4B69-B396B52F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06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B7EBE0-2B12-2E8A-94EF-83A85B24E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E86BE-359D-88F2-D578-71D0F6AB1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F933A-A572-7A51-323F-CC604280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89B9-2A66-4BDF-909B-40D7B3BC5D18}" type="datetime1">
              <a:rPr lang="en-IN" smtClean="0"/>
              <a:t>2023-03-05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3CA3E-2BA3-54EE-E27F-B650AEE3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17D5C-6126-DF55-9F6B-221EB5BC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36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B1E3-2954-2040-1E07-5F7EC2A9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319AD-6248-FDE4-1989-419CFD35D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FD73E-C62D-F6BA-C14F-1EEBD741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9323-9C48-4103-A1A5-C7CD84F68FDE}" type="datetime1">
              <a:rPr lang="en-IN" smtClean="0"/>
              <a:t>2023-03-05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FDD73-A040-ADB6-009C-EE4322CD3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14ED-C9A5-5068-7AA7-6CA87BD4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05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31BE-0DFD-A0C5-F9F1-5411C86C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297DD-8E19-B1D9-F82E-1E7285C30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DFA64-EA95-73BF-82CE-16453AE9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E9C1-D847-436E-84DB-1752CCC54C8F}" type="datetime1">
              <a:rPr lang="en-IN" smtClean="0"/>
              <a:t>2023-03-05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FEDF2-AA67-3E22-45B8-A0CBCA14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62AD-DEDE-26C0-5D39-086BBF9F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32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4D34-C9ED-46AE-F2A1-13830D1B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A5388-BC25-B1EF-A262-54A0BDB5E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3C296-4559-B3C0-19F2-9D9F93D51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0AB17-8D2A-9BB3-470D-98D9B9D3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1DCD-8C3C-4352-A4C3-7AE1C43FCBB0}" type="datetime1">
              <a:rPr lang="en-IN" smtClean="0"/>
              <a:t>2023-03-05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94232-7183-578E-94A5-890FA0936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9BA0-CE22-6A50-1782-80AB9090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58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7ABD-4761-670A-65A5-5D7E1251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A4A7F-C7DB-6FAC-A8F1-B30578214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A31EF-89B6-5027-47F6-4F8E246BB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957A6-607E-4E57-CC20-A574362EB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B12B6-8556-5E0D-EAFA-EE21BFE09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6B3AA-6627-F193-AA0A-2D680315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75B9A-6E22-4B4D-BAF7-3B488B404E4E}" type="datetime1">
              <a:rPr lang="en-IN" smtClean="0"/>
              <a:t>2023-03-05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BEE99-37B0-9EAF-F6D5-AE4CFB7D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01EB0-6070-DD6F-06F1-ADE97BDE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09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089A-8DD6-AC43-B372-72431ACF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61658-3852-24D5-8BA2-644F7AEA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60C-4648-45F3-9A69-7A88FDA6133F}" type="datetime1">
              <a:rPr lang="en-IN" smtClean="0"/>
              <a:t>2023-03-05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C70BA-A79C-F481-5683-7A2D3C72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993F3-8B4A-0458-765C-5090594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12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1E9AC6-C526-B564-67B3-7D15E76D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0CE4-1240-412D-925B-FC9FD19C01E1}" type="datetime1">
              <a:rPr lang="en-IN" smtClean="0"/>
              <a:t>2023-03-05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F1BB4D-4208-A6B9-84B6-4F1C6280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E52B1-8B07-7989-7C09-037AE7C3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79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B6A72-9309-E0FF-3887-40B91592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A202-EC0B-1B93-D536-87FFA412C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78D9B-4285-AFB6-92A8-A575EA21B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1712B-4A4A-2280-0DFD-0887BA9F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6215-AEF8-4634-B437-9A1B79985BF1}" type="datetime1">
              <a:rPr lang="en-IN" smtClean="0"/>
              <a:t>2023-03-05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8572C-8B26-E992-2A1B-C53F6494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DAB28-7715-12A0-1570-E0ABB7F9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34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6357-A9A8-5AF9-2AEB-98482C27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8F57D-B09A-D97D-F0B9-9EDA12EC0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07BEC-5849-E2D8-8FF6-36E6F6A71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EE412-00D2-A5A5-9E0F-D391BB2A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15CFE-6AAC-42FE-99BD-A710FD2C5A62}" type="datetime1">
              <a:rPr lang="en-IN" smtClean="0"/>
              <a:t>2023-03-05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AB6C7-C2F5-7307-2FBD-1B171D90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D0201-55EF-CBB6-B804-6156F091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65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88000"/>
                    </a14:imgEffect>
                    <a14:imgEffect>
                      <a14:colorTemperature colorTemp="4278"/>
                    </a14:imgEffect>
                    <a14:imgEffect>
                      <a14:saturation sat="261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49922-C789-DAB9-F515-A83D30F3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744F5-160B-94AE-833F-FF7EB7779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B942A-4893-38AB-82E7-57092E928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7050-2E3E-40EC-B630-6DB2E6AD27D1}" type="datetime1">
              <a:rPr lang="en-IN" smtClean="0"/>
              <a:t>2023-03-05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A4292-318E-9291-6153-691F3789E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F2574-15A4-CBE5-B62F-EFFA5A992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39D84-0E6A-4D03-BCA9-CAB1B99A8F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03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8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 ?><Relationships xmlns="http://schemas.openxmlformats.org/package/2006/relationships"><Relationship Id="rId3" Target="../media/image4.jpeg" Type="http://schemas.openxmlformats.org/officeDocument/2006/relationships/image"/><Relationship Id="rId7" Target="../media/image6.png" Type="http://schemas.openxmlformats.org/officeDocument/2006/relationships/image"/><Relationship Id="rId2" Target="../media/image2.pn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hdphoto2.wdp" Type="http://schemas.microsoft.com/office/2007/relationships/hdphoto"/><Relationship Id="rId5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42.png"/><Relationship Id="rId7" Type="http://schemas.openxmlformats.org/officeDocument/2006/relationships/diagramData" Target="../diagrams/data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microsoft.com/office/2007/relationships/diagramDrawing" Target="../diagrams/drawing6.xml"/><Relationship Id="rId5" Type="http://schemas.openxmlformats.org/officeDocument/2006/relationships/image" Target="../media/image25.svg"/><Relationship Id="rId10" Type="http://schemas.openxmlformats.org/officeDocument/2006/relationships/diagramColors" Target="../diagrams/colors6.xml"/><Relationship Id="rId4" Type="http://schemas.openxmlformats.org/officeDocument/2006/relationships/image" Target="../media/image24.png"/><Relationship Id="rId9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hupaSamanta/Codebasic-Resume-project-Ad-hoc-Insigh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codebasics.io/challenge/codebasics-resume-project-challeng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 ?><Relationships xmlns="http://schemas.openxmlformats.org/package/2006/relationships"><Relationship Id="rId8" Target="slide9.xml" Type="http://schemas.openxmlformats.org/officeDocument/2006/relationships/slide"/><Relationship Id="rId3" Target="../media/image6.png" Type="http://schemas.openxmlformats.org/officeDocument/2006/relationships/image"/><Relationship Id="rId7" Target="../media/image9.png" Type="http://schemas.openxmlformats.org/officeDocument/2006/relationships/image"/><Relationship Id="rId12" Target="../media/image100.jpeg" Type="http://schemas.openxmlformats.org/officeDocument/2006/relationships/image"/><Relationship Id="rId2" Target="../media/image2.pn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image80.jpeg" Type="http://schemas.openxmlformats.org/officeDocument/2006/relationships/image"/><Relationship Id="rId11" Target="slide10.xml" Type="http://schemas.openxmlformats.org/officeDocument/2006/relationships/slide"/><Relationship Id="rId5" Target="slide8.xml" Type="http://schemas.openxmlformats.org/officeDocument/2006/relationships/slide"/><Relationship Id="rId10" Target="../media/image10.png" Type="http://schemas.openxmlformats.org/officeDocument/2006/relationships/image"/><Relationship Id="rId4" Target="../media/image8.png" Type="http://schemas.openxmlformats.org/officeDocument/2006/relationships/image"/><Relationship Id="rId9" Target="../media/image90.jpe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3" Target="../media/image11.jpeg" Type="http://schemas.openxmlformats.org/officeDocument/2006/relationships/image"/><Relationship Id="rId2" Target="../media/image2.png" Type="http://schemas.openxmlformats.org/officeDocument/2006/relationships/image"/><Relationship Id="rId1" Target="../slideLayouts/slideLayout7.xml" Type="http://schemas.openxmlformats.org/officeDocument/2006/relationships/slideLayout"/><Relationship Id="rId4" Target="../media/image6.png" Type="http://schemas.openxmlformats.org/officeDocument/2006/relationships/image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image" Target="../media/image16.png"/><Relationship Id="rId26" Type="http://schemas.microsoft.com/office/2017/06/relationships/model3d" Target="../media/model3d3.glb"/><Relationship Id="rId3" Type="http://schemas.openxmlformats.org/officeDocument/2006/relationships/image" Target="../media/image6.png"/><Relationship Id="rId21" Type="http://schemas.microsoft.com/office/2007/relationships/hdphoto" Target="../media/hdphoto4.wdp"/><Relationship Id="rId7" Type="http://schemas.openxmlformats.org/officeDocument/2006/relationships/image" Target="../media/image15.png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diagramColors" Target="../diagrams/colors5.xml"/><Relationship Id="rId20" Type="http://schemas.openxmlformats.org/officeDocument/2006/relationships/image" Target="../media/image17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diagramColors" Target="../diagrams/colors4.xml"/><Relationship Id="rId24" Type="http://schemas.microsoft.com/office/2017/06/relationships/model3d" Target="../media/model3d2.glb"/><Relationship Id="rId5" Type="http://schemas.openxmlformats.org/officeDocument/2006/relationships/image" Target="../media/image13.png"/><Relationship Id="rId15" Type="http://schemas.openxmlformats.org/officeDocument/2006/relationships/diagramQuickStyle" Target="../diagrams/quickStyle5.xml"/><Relationship Id="rId23" Type="http://schemas.openxmlformats.org/officeDocument/2006/relationships/image" Target="../media/image18.png"/><Relationship Id="rId28" Type="http://schemas.microsoft.com/office/2017/06/relationships/model3d" Target="../media/model3d4.glb"/><Relationship Id="rId10" Type="http://schemas.openxmlformats.org/officeDocument/2006/relationships/diagramQuickStyle" Target="../diagrams/quickStyle4.xml"/><Relationship Id="rId19" Type="http://schemas.microsoft.com/office/2007/relationships/hdphoto" Target="../media/hdphoto3.wdp"/><Relationship Id="rId4" Type="http://schemas.openxmlformats.org/officeDocument/2006/relationships/image" Target="../media/image12.jpg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17/06/relationships/model3d" Target="../media/model3d1.glb"/><Relationship Id="rId2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933" y="0"/>
            <a:ext cx="700813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E56DAA-CC62-2143-2922-34B9D09C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05" y="223315"/>
            <a:ext cx="1275348" cy="12753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E36F6-FBE8-7D5D-4BD4-AC28D248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05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CE316D1-1F48-E62E-3BB6-7E5D56AAAEC9}"/>
              </a:ext>
            </a:extLst>
          </p:cNvPr>
          <p:cNvGrpSpPr/>
          <p:nvPr/>
        </p:nvGrpSpPr>
        <p:grpSpPr>
          <a:xfrm>
            <a:off x="8889263" y="249035"/>
            <a:ext cx="1949245" cy="1253468"/>
            <a:chOff x="8367291" y="2611171"/>
            <a:chExt cx="1949245" cy="12534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FB7234-3BDC-A193-F1C8-A054BAF9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8083" y="2611171"/>
              <a:ext cx="911949" cy="87731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DA6F2C-D0F4-0508-12AD-7BCD23FAC398}"/>
                </a:ext>
              </a:extLst>
            </p:cNvPr>
            <p:cNvSpPr txBox="1"/>
            <p:nvPr/>
          </p:nvSpPr>
          <p:spPr>
            <a:xfrm>
              <a:off x="9190821" y="3083255"/>
              <a:ext cx="11257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spc="300" err="1"/>
                <a:t>tliQ</a:t>
              </a:r>
              <a:endParaRPr lang="en-IN" sz="2800" spc="3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1BF206-005E-3A58-9339-BC21B4F74686}"/>
                </a:ext>
              </a:extLst>
            </p:cNvPr>
            <p:cNvSpPr txBox="1"/>
            <p:nvPr/>
          </p:nvSpPr>
          <p:spPr>
            <a:xfrm>
              <a:off x="8367291" y="3587640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spc="300"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CB7D96C-70ED-FC61-43C0-9FF3ED13AD80}"/>
              </a:ext>
            </a:extLst>
          </p:cNvPr>
          <p:cNvSpPr/>
          <p:nvPr/>
        </p:nvSpPr>
        <p:spPr>
          <a:xfrm>
            <a:off x="8744623" y="2176992"/>
            <a:ext cx="2016000" cy="1252008"/>
          </a:xfrm>
          <a:prstGeom prst="rect">
            <a:avLst/>
          </a:prstGeom>
        </p:spPr>
        <p:txBody>
          <a:bodyPr/>
          <a:lstStyle/>
          <a:p>
            <a:pPr lvl="0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19E7D-550A-4EB2-C570-A1C90C853F4F}"/>
              </a:ext>
            </a:extLst>
          </p:cNvPr>
          <p:cNvSpPr txBox="1"/>
          <p:nvPr/>
        </p:nvSpPr>
        <p:spPr>
          <a:xfrm>
            <a:off x="3261946" y="69532"/>
            <a:ext cx="426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>
                <a:latin typeface="Arial Black" panose="020B0A04020102020204" pitchFamily="34" charset="0"/>
              </a:rPr>
              <a:t>COMPANY’S PRODUCTS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CEF4F-B94C-DDDE-C59A-D5390200B13C}"/>
              </a:ext>
            </a:extLst>
          </p:cNvPr>
          <p:cNvSpPr txBox="1"/>
          <p:nvPr/>
        </p:nvSpPr>
        <p:spPr>
          <a:xfrm>
            <a:off x="4389858" y="3364554"/>
            <a:ext cx="1123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/>
              <a:t>TOTAL PRODUCT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A742F1-385F-EB69-CCEE-AC68507D52F5}"/>
              </a:ext>
            </a:extLst>
          </p:cNvPr>
          <p:cNvSpPr txBox="1"/>
          <p:nvPr/>
        </p:nvSpPr>
        <p:spPr>
          <a:xfrm>
            <a:off x="4557683" y="3540769"/>
            <a:ext cx="921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/>
              <a:t>397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B573C4-EC84-BFC3-CF5A-4CF56EA4105F}"/>
              </a:ext>
            </a:extLst>
          </p:cNvPr>
          <p:cNvSpPr txBox="1"/>
          <p:nvPr/>
        </p:nvSpPr>
        <p:spPr>
          <a:xfrm rot="20136936">
            <a:off x="3498978" y="1122116"/>
            <a:ext cx="11230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</a:p>
          <a:p>
            <a:r>
              <a:rPr lang="en-IN" sz="105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  <a:p>
            <a:r>
              <a:rPr lang="en-IN" sz="1050">
                <a:latin typeface="Times New Roman" panose="02020603050405020304" pitchFamily="18" charset="0"/>
                <a:cs typeface="Times New Roman" panose="02020603050405020304" pitchFamily="18" charset="0"/>
              </a:rPr>
              <a:t>Drives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5302D2-412F-C05F-3D75-71BD8541CE69}"/>
              </a:ext>
            </a:extLst>
          </p:cNvPr>
          <p:cNvSpPr txBox="1"/>
          <p:nvPr/>
        </p:nvSpPr>
        <p:spPr>
          <a:xfrm rot="17416925">
            <a:off x="1894981" y="2626820"/>
            <a:ext cx="1123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>
                <a:latin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</a:p>
          <a:p>
            <a:r>
              <a:rPr lang="en-IN" sz="1050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6D250C-E351-1BB4-3F01-772C9D6FBF35}"/>
              </a:ext>
            </a:extLst>
          </p:cNvPr>
          <p:cNvSpPr txBox="1"/>
          <p:nvPr/>
        </p:nvSpPr>
        <p:spPr>
          <a:xfrm rot="18834822">
            <a:off x="2441198" y="2028074"/>
            <a:ext cx="7306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</a:p>
          <a:p>
            <a:r>
              <a:rPr lang="en-IN" sz="1050"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5EE92E4E-F52C-820A-C4A6-9B0DA24FD0C9}"/>
              </a:ext>
            </a:extLst>
          </p:cNvPr>
          <p:cNvSpPr/>
          <p:nvPr/>
        </p:nvSpPr>
        <p:spPr>
          <a:xfrm rot="17367370">
            <a:off x="10121251" y="3982071"/>
            <a:ext cx="972000" cy="360000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Arrow: Curved Up 26">
            <a:extLst>
              <a:ext uri="{FF2B5EF4-FFF2-40B4-BE49-F238E27FC236}">
                <a16:creationId xmlns:a16="http://schemas.microsoft.com/office/drawing/2014/main" id="{42868CA7-1040-79DD-B94F-6D5CD53C8416}"/>
              </a:ext>
            </a:extLst>
          </p:cNvPr>
          <p:cNvSpPr/>
          <p:nvPr/>
        </p:nvSpPr>
        <p:spPr>
          <a:xfrm rot="17352478">
            <a:off x="10588109" y="2778984"/>
            <a:ext cx="936000" cy="324000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863012-9A1B-5A09-5BC3-EFD7350B1BDD}"/>
              </a:ext>
            </a:extLst>
          </p:cNvPr>
          <p:cNvGrpSpPr/>
          <p:nvPr/>
        </p:nvGrpSpPr>
        <p:grpSpPr>
          <a:xfrm>
            <a:off x="-290901" y="784721"/>
            <a:ext cx="9252000" cy="5571629"/>
            <a:chOff x="-290901" y="784721"/>
            <a:chExt cx="9252000" cy="55716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0E12FC-785B-2D36-6B5B-60171362B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06" b="93694" l="10000" r="90000">
                          <a14:foregroundMark x1="44949" y1="11261" x2="39495" y2="10811"/>
                          <a14:foregroundMark x1="39495" y1="10811" x2="51212" y2="5405"/>
                          <a14:foregroundMark x1="51212" y1="5405" x2="58485" y2="5405"/>
                          <a14:foregroundMark x1="58485" y1="5405" x2="65455" y2="6456"/>
                          <a14:foregroundMark x1="65455" y1="6456" x2="70808" y2="11712"/>
                          <a14:foregroundMark x1="70808" y1="11712" x2="41818" y2="11111"/>
                          <a14:foregroundMark x1="41818" y1="11111" x2="47374" y2="7508"/>
                          <a14:foregroundMark x1="47374" y1="7508" x2="57879" y2="5255"/>
                          <a14:foregroundMark x1="57879" y1="5255" x2="52121" y2="8258"/>
                          <a14:foregroundMark x1="52121" y1="8258" x2="45354" y2="8709"/>
                          <a14:foregroundMark x1="45354" y1="8709" x2="50808" y2="6456"/>
                          <a14:foregroundMark x1="50808" y1="6456" x2="50808" y2="6456"/>
                          <a14:foregroundMark x1="39697" y1="89940" x2="51953" y2="95001"/>
                          <a14:foregroundMark x1="61697" y1="95495" x2="68410" y2="94064"/>
                          <a14:backgroundMark x1="68586" y1="94595" x2="72929" y2="90841"/>
                          <a14:backgroundMark x1="72929" y1="90841" x2="80101" y2="90390"/>
                          <a14:backgroundMark x1="80101" y1="90390" x2="74242" y2="94294"/>
                          <a14:backgroundMark x1="74242" y1="94294" x2="68990" y2="94745"/>
                          <a14:backgroundMark x1="81515" y1="90240" x2="81111" y2="90240"/>
                          <a14:backgroundMark x1="50404" y1="97598" x2="55859" y2="98348"/>
                          <a14:backgroundMark x1="55859" y1="98348" x2="60707" y2="97898"/>
                          <a14:backgroundMark x1="60909" y1="97748" x2="58990" y2="97898"/>
                          <a14:backgroundMark x1="52626" y1="97598" x2="57879" y2="98198"/>
                          <a14:backgroundMark x1="57879" y1="98198" x2="60101" y2="97898"/>
                          <a14:backgroundMark x1="58182" y1="98048" x2="60202" y2="97748"/>
                          <a14:backgroundMark x1="68283" y1="94444" x2="69798" y2="93393"/>
                          <a14:backgroundMark x1="80808" y1="91592" x2="80808" y2="91892"/>
                          <a14:backgroundMark x1="81111" y1="91441" x2="82525" y2="91441"/>
                          <a14:backgroundMark x1="80505" y1="91892" x2="81010" y2="921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0901" y="784721"/>
              <a:ext cx="9252000" cy="557162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B5AA39-3C37-4049-613A-FA59A172908C}"/>
                </a:ext>
              </a:extLst>
            </p:cNvPr>
            <p:cNvSpPr txBox="1"/>
            <p:nvPr/>
          </p:nvSpPr>
          <p:spPr>
            <a:xfrm rot="20136936">
              <a:off x="3498979" y="1122116"/>
              <a:ext cx="112309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USB</a:t>
              </a:r>
            </a:p>
            <a:p>
              <a:r>
                <a:rPr lang="en-I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Flash</a:t>
              </a:r>
            </a:p>
            <a:p>
              <a:r>
                <a:rPr lang="en-I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C5E487-9BD1-05B9-459E-18CC2CA35AF0}"/>
                </a:ext>
              </a:extLst>
            </p:cNvPr>
            <p:cNvSpPr txBox="1"/>
            <p:nvPr/>
          </p:nvSpPr>
          <p:spPr>
            <a:xfrm rot="17416925">
              <a:off x="1894982" y="2626820"/>
              <a:ext cx="112309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Business </a:t>
              </a:r>
            </a:p>
            <a:p>
              <a:r>
                <a:rPr lang="en-I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Laptop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20F6AD-1E37-6087-A087-8B6ABE76F184}"/>
                </a:ext>
              </a:extLst>
            </p:cNvPr>
            <p:cNvSpPr txBox="1"/>
            <p:nvPr/>
          </p:nvSpPr>
          <p:spPr>
            <a:xfrm rot="18834822">
              <a:off x="2441199" y="2028074"/>
              <a:ext cx="73062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Personal</a:t>
              </a:r>
            </a:p>
            <a:p>
              <a:r>
                <a:rPr lang="en-I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Desktop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9E816-904B-D190-A97C-0E16D22F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10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3E69-4D2F-51B8-B95A-3CD5DF0C67F7}"/>
              </a:ext>
            </a:extLst>
          </p:cNvPr>
          <p:cNvSpPr txBox="1"/>
          <p:nvPr/>
        </p:nvSpPr>
        <p:spPr>
          <a:xfrm>
            <a:off x="45341" y="5733602"/>
            <a:ext cx="356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"P &amp; A" </a:t>
            </a:r>
            <a:r>
              <a:rPr lang="en-US" sz="1600" b="1">
                <a:sym typeface="Wingdings" panose="05000000000000000000" pitchFamily="2" charset="2"/>
              </a:rPr>
              <a:t> </a:t>
            </a:r>
            <a:r>
              <a:rPr lang="en-US" sz="1600" b="1"/>
              <a:t>Peripherals and Accessories</a:t>
            </a:r>
          </a:p>
          <a:p>
            <a:r>
              <a:rPr lang="en-US" sz="1600" b="1"/>
              <a:t> "N &amp; S" </a:t>
            </a:r>
            <a:r>
              <a:rPr lang="en-US" sz="1600" b="1">
                <a:sym typeface="Wingdings" panose="05000000000000000000" pitchFamily="2" charset="2"/>
              </a:rPr>
              <a:t> </a:t>
            </a:r>
            <a:r>
              <a:rPr lang="en-US" sz="1600" b="1"/>
              <a:t>Network and Storage </a:t>
            </a:r>
          </a:p>
          <a:p>
            <a:r>
              <a:rPr lang="en-US" sz="1600" b="1"/>
              <a:t>"PC" </a:t>
            </a:r>
            <a:r>
              <a:rPr lang="en-US" sz="1600" b="1">
                <a:sym typeface="Wingdings" panose="05000000000000000000" pitchFamily="2" charset="2"/>
              </a:rPr>
              <a:t> </a:t>
            </a:r>
            <a:r>
              <a:rPr lang="en-US" sz="1600" b="1"/>
              <a:t>Personal Computer</a:t>
            </a:r>
            <a:endParaRPr lang="en-IN" sz="1600" b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3AEA23-EEED-1159-D7EE-0609260D680B}"/>
              </a:ext>
            </a:extLst>
          </p:cNvPr>
          <p:cNvGrpSpPr/>
          <p:nvPr/>
        </p:nvGrpSpPr>
        <p:grpSpPr>
          <a:xfrm>
            <a:off x="7586385" y="2102335"/>
            <a:ext cx="3739464" cy="461665"/>
            <a:chOff x="7586385" y="2102335"/>
            <a:chExt cx="373946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A4D59F-969C-7E03-0EE8-F4B96D4B0E3D}"/>
                </a:ext>
              </a:extLst>
            </p:cNvPr>
            <p:cNvSpPr txBox="1"/>
            <p:nvPr/>
          </p:nvSpPr>
          <p:spPr>
            <a:xfrm>
              <a:off x="9594206" y="2102335"/>
              <a:ext cx="17316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/>
                <a:t>CATEGORY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EDF8A2E-5E07-2971-2B9C-F27CEEAC4D8F}"/>
                </a:ext>
              </a:extLst>
            </p:cNvPr>
            <p:cNvSpPr/>
            <p:nvPr/>
          </p:nvSpPr>
          <p:spPr>
            <a:xfrm rot="21339716">
              <a:off x="7586385" y="2305416"/>
              <a:ext cx="1980000" cy="18947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F51BE8-7619-4C6D-0C55-67BD94484C84}"/>
              </a:ext>
            </a:extLst>
          </p:cNvPr>
          <p:cNvGrpSpPr/>
          <p:nvPr/>
        </p:nvGrpSpPr>
        <p:grpSpPr>
          <a:xfrm>
            <a:off x="6781146" y="3330739"/>
            <a:ext cx="4024631" cy="461665"/>
            <a:chOff x="6781146" y="3330739"/>
            <a:chExt cx="4024631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391A3-8013-C9BD-4214-5DDD1F5E612C}"/>
                </a:ext>
              </a:extLst>
            </p:cNvPr>
            <p:cNvSpPr txBox="1"/>
            <p:nvPr/>
          </p:nvSpPr>
          <p:spPr>
            <a:xfrm>
              <a:off x="9335502" y="3330739"/>
              <a:ext cx="1470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/>
                <a:t>SEGMENT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3A64D5C-B574-94A2-36FA-472F0E052979}"/>
                </a:ext>
              </a:extLst>
            </p:cNvPr>
            <p:cNvSpPr/>
            <p:nvPr/>
          </p:nvSpPr>
          <p:spPr>
            <a:xfrm>
              <a:off x="6781146" y="3429000"/>
              <a:ext cx="2556000" cy="18947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B1A2DB-ED40-439D-E34C-A601CC2A7C6C}"/>
              </a:ext>
            </a:extLst>
          </p:cNvPr>
          <p:cNvGrpSpPr/>
          <p:nvPr/>
        </p:nvGrpSpPr>
        <p:grpSpPr>
          <a:xfrm>
            <a:off x="5824190" y="4385606"/>
            <a:ext cx="4728732" cy="556401"/>
            <a:chOff x="5824190" y="4385606"/>
            <a:chExt cx="4728732" cy="5564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274831-C598-4141-1E45-CBB674B4F809}"/>
                </a:ext>
              </a:extLst>
            </p:cNvPr>
            <p:cNvSpPr txBox="1"/>
            <p:nvPr/>
          </p:nvSpPr>
          <p:spPr>
            <a:xfrm>
              <a:off x="9082647" y="4480342"/>
              <a:ext cx="1470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/>
                <a:t>DIVISION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BD6AC20-1045-3FC4-91F7-0BC418566BAF}"/>
                </a:ext>
              </a:extLst>
            </p:cNvPr>
            <p:cNvSpPr/>
            <p:nvPr/>
          </p:nvSpPr>
          <p:spPr>
            <a:xfrm rot="356725">
              <a:off x="5824190" y="4385606"/>
              <a:ext cx="3286798" cy="189470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2588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  <p:bldP spid="27" grpId="0" animBg="1"/>
      <p:bldP spid="3" grpId="0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355772" y="662421"/>
            <a:ext cx="11012827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baseline="0" i="0" lang="en-US" strike="noStrike" sz="1800" u="none">
                <a:latin charset="0" panose="02000000000000000000" pitchFamily="2" typeface="Roboto"/>
              </a:rPr>
              <a:t>Provide the list of markets in which customer "</a:t>
            </a:r>
            <a:r>
              <a:rPr b="1" baseline="0" i="0" lang="en-US" strike="noStrike" sz="1800" u="sng">
                <a:latin charset="0" panose="02000000000000000000" pitchFamily="2" typeface="Roboto"/>
              </a:rPr>
              <a:t>Atliq Exclusive</a:t>
            </a:r>
            <a:r>
              <a:rPr b="1" baseline="0" i="0" lang="en-US" strike="noStrike" sz="1800" u="none">
                <a:latin charset="0" panose="02000000000000000000" pitchFamily="2" typeface="Roboto"/>
              </a:rPr>
              <a:t>" operates its business in the APAC region  </a:t>
            </a:r>
            <a:endParaRPr b="1"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778879" y="62678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1</a:t>
            </a:r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1032FF-FA3A-4D2E-126E-9C5229F66F3D}"/>
              </a:ext>
            </a:extLst>
          </p:cNvPr>
          <p:cNvGrpSpPr/>
          <p:nvPr/>
        </p:nvGrpSpPr>
        <p:grpSpPr>
          <a:xfrm>
            <a:off x="72315" y="1662100"/>
            <a:ext cx="3759329" cy="3019511"/>
            <a:chOff x="72315" y="1662100"/>
            <a:chExt cx="3759329" cy="30195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BFB1E-B27D-EEA1-51F9-07C8007E5143}"/>
                </a:ext>
              </a:extLst>
            </p:cNvPr>
            <p:cNvSpPr txBox="1"/>
            <p:nvPr/>
          </p:nvSpPr>
          <p:spPr>
            <a:xfrm>
              <a:off x="72315" y="1662100"/>
              <a:ext cx="137937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SOLUTION :</a:t>
              </a:r>
              <a:endParaRPr b="1"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C796C0-8918-29EC-E2CB-FD49EF272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5" l="349" r="108" t="444"/>
            <a:stretch/>
          </p:blipFill>
          <p:spPr>
            <a:xfrm>
              <a:off x="2000611" y="2125611"/>
              <a:ext cx="1831033" cy="2556000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3CDB04-656F-5D0B-C4E6-A6AEE95E890C}"/>
              </a:ext>
            </a:extLst>
          </p:cNvPr>
          <p:cNvGrpSpPr/>
          <p:nvPr/>
        </p:nvGrpSpPr>
        <p:grpSpPr>
          <a:xfrm>
            <a:off x="3932013" y="1240957"/>
            <a:ext cx="7859631" cy="5243594"/>
            <a:chOff x="3932013" y="1240957"/>
            <a:chExt cx="7859631" cy="5243594"/>
          </a:xfrm>
        </p:grpSpPr>
        <p:pic>
          <p:nvPicPr>
            <p:cNvPr descr="Back with solid fill" id="28" name="Graphic 27">
              <a:extLst>
                <a:ext uri="{FF2B5EF4-FFF2-40B4-BE49-F238E27FC236}">
                  <a16:creationId xmlns:a16="http://schemas.microsoft.com/office/drawing/2014/main" id="{5C214301-2BF5-DBB9-3788-929244C9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32013" y="2489211"/>
              <a:ext cx="1061881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59E045-5771-29C0-C320-C892338F119D}"/>
                </a:ext>
              </a:extLst>
            </p:cNvPr>
            <p:cNvGrpSpPr/>
            <p:nvPr/>
          </p:nvGrpSpPr>
          <p:grpSpPr>
            <a:xfrm>
              <a:off x="5527644" y="1240957"/>
              <a:ext cx="6264000" cy="5243594"/>
              <a:chOff x="5527644" y="1240957"/>
              <a:chExt cx="6264000" cy="524359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859E163-C125-4C8D-D364-87A893A368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7" l="29" r="105" t="3"/>
              <a:stretch/>
            </p:blipFill>
            <p:spPr>
              <a:xfrm>
                <a:off x="5527644" y="1662100"/>
                <a:ext cx="6264000" cy="4822451"/>
              </a:xfrm>
              <a:prstGeom prst="rect">
                <a:avLst/>
              </a:prstGeom>
              <a:effectLst>
                <a:outerShdw algn="ctr" blurRad="63500" rotWithShape="0" sx="102000" sy="10200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AC0BF0-FF56-425E-60A5-77DEF7417B59}"/>
                  </a:ext>
                </a:extLst>
              </p:cNvPr>
              <p:cNvSpPr txBox="1"/>
              <p:nvPr/>
            </p:nvSpPr>
            <p:spPr>
              <a:xfrm>
                <a:off x="6590643" y="1240957"/>
                <a:ext cx="4553338" cy="338554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pPr algn="ctr"/>
                <a:r>
                  <a:rPr b="1" lang="en-IN" sz="1600" u="sng">
                    <a:solidFill>
                      <a:srgbClr val="00B050"/>
                    </a:solidFill>
                    <a:latin charset="0" panose="02020603050405020304" pitchFamily="18" typeface="Times New Roman"/>
                    <a:cs charset="0" panose="02020603050405020304" pitchFamily="18" typeface="Times New Roman"/>
                  </a:rPr>
                  <a:t>“Atliq Exclusive” </a:t>
                </a:r>
                <a:r>
                  <a:rPr b="1" lang="en-IN" sz="1600">
                    <a:solidFill>
                      <a:srgbClr val="00B050"/>
                    </a:solidFill>
                    <a:latin charset="0" panose="02020603050405020304" pitchFamily="18" typeface="Times New Roman"/>
                    <a:cs charset="0" panose="02020603050405020304" pitchFamily="18" typeface="Times New Roman"/>
                  </a:rPr>
                  <a:t>market in APAC region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9FA5D-FD7F-7B45-B33D-ABFD658A8ABA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11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136601-8F98-A95D-70FE-855A7A7F9ADD}"/>
              </a:ext>
            </a:extLst>
          </p:cNvPr>
          <p:cNvGrpSpPr/>
          <p:nvPr/>
        </p:nvGrpSpPr>
        <p:grpSpPr>
          <a:xfrm>
            <a:off x="72315" y="4826568"/>
            <a:ext cx="5069086" cy="1657983"/>
            <a:chOff x="72315" y="4826568"/>
            <a:chExt cx="5069086" cy="16579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5D1F53-0BCA-F803-2E66-DDBEC37BD06D}"/>
                </a:ext>
              </a:extLst>
            </p:cNvPr>
            <p:cNvSpPr txBox="1"/>
            <p:nvPr/>
          </p:nvSpPr>
          <p:spPr>
            <a:xfrm>
              <a:off x="604923" y="5376555"/>
              <a:ext cx="4536478" cy="1107996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b="1" baseline="0" i="0" lang="en-US" strike="noStrike" sz="1600" u="none">
                  <a:latin charset="0" panose="02000000000000000000" pitchFamily="2" typeface="Roboto"/>
                </a:rPr>
                <a:t>"Atliq Exclusive“ </a:t>
              </a:r>
              <a:r>
                <a:rPr baseline="0" i="0" lang="en-US" strike="noStrike" sz="1600" u="none">
                  <a:latin charset="0" panose="02000000000000000000" pitchFamily="2" typeface="Roboto"/>
                </a:rPr>
                <a:t>operates its business in </a:t>
              </a:r>
              <a:r>
                <a:rPr b="1" baseline="0" i="0" lang="en-US" strike="noStrike" u="none">
                  <a:latin charset="0" panose="02000000000000000000" pitchFamily="2" typeface="Roboto"/>
                </a:rPr>
                <a:t>8</a:t>
              </a:r>
              <a:r>
                <a:rPr baseline="0" i="0" lang="en-US" strike="noStrike" sz="1600" u="none">
                  <a:latin charset="0" panose="02000000000000000000" pitchFamily="2" typeface="Roboto"/>
                </a:rPr>
                <a:t> countries in APAC region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baseline="0" i="0" lang="en-US" strike="noStrike" sz="1600" u="none">
                  <a:latin charset="0" panose="02000000000000000000" pitchFamily="2" typeface="Roboto"/>
                </a:rPr>
                <a:t>Of these, </a:t>
              </a:r>
              <a:r>
                <a:rPr b="1" baseline="0" i="0" lang="en-US" strike="noStrike" sz="1600" u="none">
                  <a:latin charset="0" panose="02000000000000000000" pitchFamily="2" typeface="Roboto"/>
                </a:rPr>
                <a:t>India</a:t>
              </a:r>
              <a:r>
                <a:rPr baseline="0" i="0" lang="en-US" strike="noStrike" sz="1600" u="none">
                  <a:latin charset="0" panose="02000000000000000000" pitchFamily="2" typeface="Roboto"/>
                </a:rPr>
                <a:t> has the highest number of customers.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022C47-93B8-0BF6-E902-32E44075EACE}"/>
                </a:ext>
              </a:extLst>
            </p:cNvPr>
            <p:cNvSpPr txBox="1"/>
            <p:nvPr/>
          </p:nvSpPr>
          <p:spPr>
            <a:xfrm>
              <a:off x="72315" y="4826568"/>
              <a:ext cx="122190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INSIGHTS:</a:t>
              </a:r>
              <a:endParaRPr b="1"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04070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00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1000" id="12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>
                                        <p:cTn dur="2000" id="2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grpId="0" spid="11"/>
    </p:bld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594455" y="606882"/>
            <a:ext cx="7241195" cy="80021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 sz="1600"/>
              <a:t> </a:t>
            </a:r>
            <a:r>
              <a:rPr b="1" lang="en-US"/>
              <a:t>What is the percentage of unique products increase in 2021 vs. 2020? </a:t>
            </a:r>
            <a:endParaRPr b="1" lang="en-US" sz="1600"/>
          </a:p>
          <a:p>
            <a:r>
              <a:rPr lang="en-US" sz="1400"/>
              <a:t> ( The final output contains these fields --             </a:t>
            </a:r>
          </a:p>
          <a:p>
            <a:r>
              <a:rPr lang="en-US" sz="1400"/>
              <a:t>    unique_products_2020, unique_products_2021, percentage_chg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778879" y="15285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2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8B5BEC-FC4C-4AB9-96C5-1AF8FF344964}"/>
              </a:ext>
            </a:extLst>
          </p:cNvPr>
          <p:cNvGrpSpPr/>
          <p:nvPr/>
        </p:nvGrpSpPr>
        <p:grpSpPr>
          <a:xfrm>
            <a:off x="117090" y="1752287"/>
            <a:ext cx="5978910" cy="1550401"/>
            <a:chOff x="117090" y="1752287"/>
            <a:chExt cx="5978910" cy="15504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8158A4-38DC-9337-63B6-E96A0ED64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4" l="184" r="109" t="1422"/>
            <a:stretch/>
          </p:blipFill>
          <p:spPr>
            <a:xfrm>
              <a:off x="840000" y="2542580"/>
              <a:ext cx="5256000" cy="760108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BFB1E-B27D-EEA1-51F9-07C8007E5143}"/>
                </a:ext>
              </a:extLst>
            </p:cNvPr>
            <p:cNvSpPr txBox="1"/>
            <p:nvPr/>
          </p:nvSpPr>
          <p:spPr>
            <a:xfrm>
              <a:off x="117090" y="1752287"/>
              <a:ext cx="137937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SOLUTION :</a:t>
              </a:r>
              <a:endParaRPr b="1"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87F4AB-CEDB-0694-8C60-5329FFB4A0E0}"/>
              </a:ext>
            </a:extLst>
          </p:cNvPr>
          <p:cNvGrpSpPr/>
          <p:nvPr/>
        </p:nvGrpSpPr>
        <p:grpSpPr>
          <a:xfrm>
            <a:off x="151051" y="4311010"/>
            <a:ext cx="7504945" cy="2431435"/>
            <a:chOff x="151051" y="4311010"/>
            <a:chExt cx="7504945" cy="24314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A7CEDC-8C75-B162-5177-038857ADE253}"/>
                </a:ext>
              </a:extLst>
            </p:cNvPr>
            <p:cNvSpPr txBox="1"/>
            <p:nvPr/>
          </p:nvSpPr>
          <p:spPr>
            <a:xfrm>
              <a:off x="151051" y="4311010"/>
              <a:ext cx="122190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INSIGHTS:</a:t>
              </a:r>
              <a:endParaRPr b="1"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CE9F40-AC95-A45C-F7A7-97848DF4DA75}"/>
                </a:ext>
              </a:extLst>
            </p:cNvPr>
            <p:cNvSpPr txBox="1"/>
            <p:nvPr/>
          </p:nvSpPr>
          <p:spPr>
            <a:xfrm>
              <a:off x="921026" y="4926563"/>
              <a:ext cx="6734970" cy="181588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US" sz="1600"/>
                <a:t>We observe a </a:t>
              </a:r>
              <a:r>
                <a:rPr b="1" lang="en-US" sz="1600"/>
                <a:t>36.33% upgrade </a:t>
              </a:r>
              <a:r>
                <a:rPr lang="en-US" sz="1600"/>
                <a:t>in the number of unique products from 2020 to 2021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US" sz="1600"/>
                <a:t>AtliQ is well </a:t>
              </a:r>
              <a:r>
                <a:rPr b="1" lang="en-US" sz="1600"/>
                <a:t>competing with their competitors </a:t>
              </a:r>
              <a:r>
                <a:rPr lang="en-US" sz="1600"/>
                <a:t>and </a:t>
              </a:r>
              <a:r>
                <a:rPr b="1" lang="en-US" sz="1600"/>
                <a:t>discovering market </a:t>
              </a:r>
              <a:r>
                <a:rPr lang="en-US" sz="1600"/>
                <a:t>opportunities by launching new products. This tactic helps to attract new potential customers and ring up sales for both old and new products </a:t>
              </a:r>
            </a:p>
            <a:p>
              <a:endParaRPr lang="en-US" sz="1600"/>
            </a:p>
            <a:p>
              <a:pPr indent="-285750" marL="285750">
                <a:buFont charset="2" panose="05000000000000000000" pitchFamily="2" typeface="Wingdings"/>
                <a:buChar char="Ø"/>
              </a:pPr>
              <a:endParaRPr lang="en-IN" sz="16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301169-A67A-CBA6-89AC-4FFED5C75382}"/>
              </a:ext>
            </a:extLst>
          </p:cNvPr>
          <p:cNvGrpSpPr/>
          <p:nvPr/>
        </p:nvGrpSpPr>
        <p:grpSpPr>
          <a:xfrm>
            <a:off x="6306059" y="1459410"/>
            <a:ext cx="5561591" cy="3961267"/>
            <a:chOff x="6306059" y="1459410"/>
            <a:chExt cx="5561591" cy="3961267"/>
          </a:xfrm>
        </p:grpSpPr>
        <p:pic>
          <p:nvPicPr>
            <p:cNvPr descr="Back with solid fill" id="28" name="Graphic 27">
              <a:extLst>
                <a:ext uri="{FF2B5EF4-FFF2-40B4-BE49-F238E27FC236}">
                  <a16:creationId xmlns:a16="http://schemas.microsoft.com/office/drawing/2014/main" id="{5C214301-2BF5-DBB9-3788-929244C9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06059" y="2402888"/>
              <a:ext cx="1061881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7C9A203-3B1D-03C2-5D28-E7D3A63DAA52}"/>
                </a:ext>
              </a:extLst>
            </p:cNvPr>
            <p:cNvGrpSpPr/>
            <p:nvPr/>
          </p:nvGrpSpPr>
          <p:grpSpPr>
            <a:xfrm>
              <a:off x="7835650" y="1459410"/>
              <a:ext cx="4032000" cy="3961267"/>
              <a:chOff x="7835650" y="1301242"/>
              <a:chExt cx="4032000" cy="396126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4E2101C-AD2B-FA8D-71EE-D68FED8A898F}"/>
                  </a:ext>
                </a:extLst>
              </p:cNvPr>
              <p:cNvGrpSpPr/>
              <p:nvPr/>
            </p:nvGrpSpPr>
            <p:grpSpPr>
              <a:xfrm>
                <a:off x="7835650" y="1914509"/>
                <a:ext cx="4032000" cy="3348000"/>
                <a:chOff x="7763970" y="1464991"/>
                <a:chExt cx="4032000" cy="3348000"/>
              </a:xfrm>
              <a:effectLst>
                <a:outerShdw algn="ctr" blurRad="63500" rotWithShape="0" sx="102000" sy="10200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8E79B6E-7822-3B0A-29C2-080839E10903}"/>
                    </a:ext>
                  </a:extLst>
                </p:cNvPr>
                <p:cNvGrpSpPr/>
                <p:nvPr/>
              </p:nvGrpSpPr>
              <p:grpSpPr>
                <a:xfrm>
                  <a:off x="7763970" y="1464991"/>
                  <a:ext cx="4032000" cy="3348000"/>
                  <a:chOff x="7786433" y="1699080"/>
                  <a:chExt cx="4212000" cy="3320623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7B44EFFA-1541-C412-DACE-9F735E983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51" l="66" r="115" t="131"/>
                  <a:stretch/>
                </p:blipFill>
                <p:spPr>
                  <a:xfrm>
                    <a:off x="7786433" y="1699080"/>
                    <a:ext cx="4212000" cy="3320623"/>
                  </a:xfrm>
                  <a:prstGeom prst="rect">
                    <a:avLst/>
                  </a:prstGeom>
                </p:spPr>
              </p:pic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66269336-0DB7-4E13-CE21-89D7E82CFD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81524" y="2778627"/>
                    <a:ext cx="1464908" cy="0"/>
                  </a:xfrm>
                  <a:prstGeom prst="line">
                    <a:avLst/>
                  </a:prstGeom>
                  <a:ln algn="ctr" cap="flat" cmpd="sng" w="28575">
                    <a:solidFill>
                      <a:schemeClr val="tx1"/>
                    </a:solidFill>
                    <a:prstDash val="dash"/>
                    <a:round/>
                    <a:headEnd len="med" type="none" w="med"/>
                    <a:tailEnd len="med" type="none" w="med"/>
                  </a:ln>
                </p:spPr>
                <p:style>
                  <a:lnRef idx="0">
                    <a:scrgbClr b="0" g="0" r="0"/>
                  </a:lnRef>
                  <a:fillRef idx="0">
                    <a:scrgbClr b="0" g="0" r="0"/>
                  </a:fillRef>
                  <a:effectRef idx="0">
                    <a:scrgbClr b="0" g="0" r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DD66F953-235A-AF3F-74D9-177A7BA36B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75299" y="1992546"/>
                    <a:ext cx="1471133" cy="0"/>
                  </a:xfrm>
                  <a:prstGeom prst="line">
                    <a:avLst/>
                  </a:prstGeom>
                  <a:ln algn="ctr" cap="flat" cmpd="sng" w="28575">
                    <a:solidFill>
                      <a:schemeClr val="tx1"/>
                    </a:solidFill>
                    <a:prstDash val="dash"/>
                    <a:round/>
                    <a:headEnd len="med" type="none" w="med"/>
                    <a:tailEnd len="med" type="none" w="med"/>
                  </a:ln>
                </p:spPr>
                <p:style>
                  <a:lnRef idx="0">
                    <a:scrgbClr b="0" g="0" r="0"/>
                  </a:lnRef>
                  <a:fillRef idx="0">
                    <a:scrgbClr b="0" g="0" r="0"/>
                  </a:fillRef>
                  <a:effectRef idx="0">
                    <a:scrgbClr b="0" g="0" r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7F162C1-4C75-8283-86B7-24F8B6BA168A}"/>
                      </a:ext>
                    </a:extLst>
                  </p:cNvPr>
                  <p:cNvSpPr txBox="1"/>
                  <p:nvPr/>
                </p:nvSpPr>
                <p:spPr>
                  <a:xfrm>
                    <a:off x="9946433" y="2459978"/>
                    <a:ext cx="1147666" cy="400110"/>
                  </a:xfrm>
                  <a:prstGeom prst="rect">
                    <a:avLst/>
                  </a:prstGeom>
                  <a:noFill/>
                </p:spPr>
                <p:txBody>
                  <a:bodyPr rtlCol="0" wrap="square">
                    <a:spAutoFit/>
                  </a:bodyPr>
                  <a:lstStyle/>
                  <a:p>
                    <a:r>
                      <a:rPr b="1" lang="en-US" sz="2000"/>
                      <a:t>36.33 %</a:t>
                    </a:r>
                    <a:endParaRPr b="1" lang="en-IN" sz="200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8466548-A55C-0A02-C10F-1D5DFABEA4E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703" y="2741304"/>
                    <a:ext cx="839755" cy="307777"/>
                  </a:xfrm>
                  <a:prstGeom prst="rect">
                    <a:avLst/>
                  </a:prstGeom>
                  <a:noFill/>
                </p:spPr>
                <p:txBody>
                  <a:bodyPr rtlCol="0" wrap="square">
                    <a:spAutoFit/>
                  </a:bodyPr>
                  <a:lstStyle/>
                  <a:p>
                    <a:r>
                      <a:rPr lang="en-US" sz="1400">
                        <a:latin charset="0" panose="02020603050405020304" pitchFamily="18" typeface="Times New Roman"/>
                        <a:cs charset="0" panose="02020603050405020304" pitchFamily="18" typeface="Times New Roman"/>
                      </a:rPr>
                      <a:t>Rise</a:t>
                    </a:r>
                    <a:endParaRPr lang="en-IN" sz="1400">
                      <a:latin charset="0" panose="02020603050405020304" pitchFamily="18" typeface="Times New Roman"/>
                      <a:cs charset="0" panose="02020603050405020304" pitchFamily="18" typeface="Times New Roman"/>
                    </a:endParaRPr>
                  </a:p>
                </p:txBody>
              </p:sp>
              <p:sp>
                <p:nvSpPr>
                  <p:cNvPr id="29" name="Arrow: Up 28">
                    <a:extLst>
                      <a:ext uri="{FF2B5EF4-FFF2-40B4-BE49-F238E27FC236}">
                        <a16:creationId xmlns:a16="http://schemas.microsoft.com/office/drawing/2014/main" id="{B51E74FF-7D18-1421-AA4A-B62353ED5B1A}"/>
                      </a:ext>
                    </a:extLst>
                  </p:cNvPr>
                  <p:cNvSpPr/>
                  <p:nvPr/>
                </p:nvSpPr>
                <p:spPr>
                  <a:xfrm>
                    <a:off x="9728514" y="2101790"/>
                    <a:ext cx="252000" cy="720000"/>
                  </a:xfrm>
                  <a:prstGeom prst="upArrow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  <a:effectLst>
                    <a:outerShdw algn="tl" blurRad="50800" dir="2700000" dist="38100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rtlCol="0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4E4D1C4-CF11-4717-41FF-613CC01BFD1C}"/>
                    </a:ext>
                  </a:extLst>
                </p:cNvPr>
                <p:cNvSpPr txBox="1"/>
                <p:nvPr/>
              </p:nvSpPr>
              <p:spPr>
                <a:xfrm>
                  <a:off x="9150033" y="4321114"/>
                  <a:ext cx="681628" cy="307777"/>
                </a:xfrm>
                <a:prstGeom prst="rect">
                  <a:avLst/>
                </a:prstGeom>
                <a:noFill/>
              </p:spPr>
              <p:txBody>
                <a:bodyPr rtlCol="0" wrap="square">
                  <a:spAutoFit/>
                </a:bodyPr>
                <a:lstStyle/>
                <a:p>
                  <a:r>
                    <a:rPr b="1" lang="en-US" sz="1400">
                      <a:solidFill>
                        <a:schemeClr val="bg1"/>
                      </a:solidFill>
                      <a:latin charset="0" panose="02020603050405020304" pitchFamily="18" typeface="Times New Roman"/>
                      <a:cs charset="0" panose="02020603050405020304" pitchFamily="18" typeface="Times New Roman"/>
                    </a:rPr>
                    <a:t>2021</a:t>
                  </a:r>
                  <a:endParaRPr b="1" lang="en-IN" sz="1400">
                    <a:solidFill>
                      <a:schemeClr val="bg1"/>
                    </a:solidFill>
                    <a:latin charset="0" panose="02020603050405020304" pitchFamily="18" typeface="Times New Roman"/>
                    <a:cs charset="0" panose="02020603050405020304" pitchFamily="18" typeface="Times New Roman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B972F78-D99A-8DF7-F2AB-DD96DA27D8DD}"/>
                    </a:ext>
                  </a:extLst>
                </p:cNvPr>
                <p:cNvSpPr txBox="1"/>
                <p:nvPr/>
              </p:nvSpPr>
              <p:spPr>
                <a:xfrm>
                  <a:off x="8611204" y="4505214"/>
                  <a:ext cx="681628" cy="307777"/>
                </a:xfrm>
                <a:prstGeom prst="rect">
                  <a:avLst/>
                </a:prstGeom>
                <a:noFill/>
              </p:spPr>
              <p:txBody>
                <a:bodyPr rtlCol="0" wrap="square">
                  <a:spAutoFit/>
                </a:bodyPr>
                <a:lstStyle/>
                <a:p>
                  <a:r>
                    <a:rPr b="1" lang="en-US" sz="1400">
                      <a:solidFill>
                        <a:schemeClr val="bg1"/>
                      </a:solidFill>
                      <a:latin charset="0" panose="02020603050405020304" pitchFamily="18" typeface="Times New Roman"/>
                      <a:cs charset="0" panose="02020603050405020304" pitchFamily="18" typeface="Times New Roman"/>
                    </a:rPr>
                    <a:t>2020</a:t>
                  </a:r>
                  <a:endParaRPr b="1" lang="en-IN" sz="1400">
                    <a:solidFill>
                      <a:schemeClr val="bg1"/>
                    </a:solidFill>
                    <a:latin charset="0" panose="02020603050405020304" pitchFamily="18" typeface="Times New Roman"/>
                    <a:cs charset="0" panose="02020603050405020304" pitchFamily="18" typeface="Times New Roman"/>
                  </a:endParaRP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9A14DDD-17F2-4706-C006-0ACD5C1C5D85}"/>
                  </a:ext>
                </a:extLst>
              </p:cNvPr>
              <p:cNvSpPr/>
              <p:nvPr/>
            </p:nvSpPr>
            <p:spPr>
              <a:xfrm>
                <a:off x="8682884" y="1301242"/>
                <a:ext cx="2391522" cy="635711"/>
              </a:xfrm>
              <a:prstGeom prst="rect">
                <a:avLst/>
              </a:prstGeom>
            </p:spPr>
            <p:txBody>
              <a:bodyPr/>
              <a:lstStyle/>
              <a:p>
                <a:pPr algn="ctr" lvl="0"/>
                <a:r>
                  <a:rPr lang="en-US" sz="1600">
                    <a:solidFill>
                      <a:srgbClr val="00B050"/>
                    </a:solidFill>
                  </a:rPr>
                  <a:t>Unique products count –     </a:t>
                </a:r>
                <a:r>
                  <a:rPr b="1" lang="en-US" sz="1600">
                    <a:solidFill>
                      <a:srgbClr val="00B050"/>
                    </a:solidFill>
                  </a:rPr>
                  <a:t>2020 </a:t>
                </a:r>
                <a:r>
                  <a:rPr lang="en-US" sz="1600">
                    <a:solidFill>
                      <a:srgbClr val="00B050"/>
                    </a:solidFill>
                  </a:rPr>
                  <a:t>vs</a:t>
                </a:r>
                <a:r>
                  <a:rPr b="1" lang="en-US" sz="1600">
                    <a:solidFill>
                      <a:srgbClr val="00B050"/>
                    </a:solidFill>
                  </a:rPr>
                  <a:t> 2021</a:t>
                </a:r>
                <a:endParaRPr lang="en-IN" sz="160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89E7B-5314-69A0-ED57-232269345CE4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242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25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9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0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1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6"/>
                                        <p:tgtEl>
                                          <p:spTgt spid="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8"/>
                                        <p:tgtEl>
                                          <p:spTgt spid="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3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id="38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4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 uiExpand="1"/>
      <p:bldP grpId="0" spid="11"/>
    </p:bld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594455" y="703743"/>
            <a:ext cx="10580914" cy="86177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baseline="0" i="0" lang="en-US" strike="noStrike" u="none">
                <a:latin charset="0" panose="020B0604020202020204" pitchFamily="34" typeface="Arial"/>
              </a:rPr>
              <a:t>Provide a report with all the unique product counts for each segment and sort them in descending order of product counts. </a:t>
            </a:r>
          </a:p>
          <a:p>
            <a:r>
              <a:rPr lang="en-US" sz="1400">
                <a:latin charset="0" panose="020B0604020202020204" pitchFamily="34" typeface="Arial"/>
              </a:rPr>
              <a:t>(</a:t>
            </a:r>
            <a:r>
              <a:rPr b="0" baseline="0" i="0" lang="en-US" strike="noStrike" sz="1400" u="none">
                <a:latin charset="0" panose="020B0604020202020204" pitchFamily="34" typeface="Arial"/>
              </a:rPr>
              <a:t>The final output contains 2 fields -  segment, product_count</a:t>
            </a:r>
            <a:r>
              <a:rPr b="0" baseline="0" i="0" lang="en-US" strike="noStrike" sz="1400" u="none">
                <a:latin charset="0" panose="02000000000000000000" pitchFamily="2" typeface="Roboto"/>
              </a:rPr>
              <a:t> )</a:t>
            </a:r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778879" y="-26505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3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9C09FE-2A9A-E254-4742-8E93073F16FE}"/>
              </a:ext>
            </a:extLst>
          </p:cNvPr>
          <p:cNvGrpSpPr/>
          <p:nvPr/>
        </p:nvGrpSpPr>
        <p:grpSpPr>
          <a:xfrm>
            <a:off x="81122" y="1845866"/>
            <a:ext cx="3444405" cy="2147256"/>
            <a:chOff x="81122" y="1845866"/>
            <a:chExt cx="3444405" cy="21472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BFB1E-B27D-EEA1-51F9-07C8007E5143}"/>
                </a:ext>
              </a:extLst>
            </p:cNvPr>
            <p:cNvSpPr txBox="1"/>
            <p:nvPr/>
          </p:nvSpPr>
          <p:spPr>
            <a:xfrm>
              <a:off x="81122" y="1845866"/>
              <a:ext cx="137937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SOLUTION :</a:t>
              </a:r>
              <a:endParaRPr b="1"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06BB32-0464-A3E1-3179-3CA450F91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" l="300" r="245" t="371"/>
            <a:stretch/>
          </p:blipFill>
          <p:spPr>
            <a:xfrm>
              <a:off x="1178380" y="2269260"/>
              <a:ext cx="2347147" cy="1723862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263B409-BD8D-AEFD-3C3D-3C1E76D2F64A}"/>
              </a:ext>
            </a:extLst>
          </p:cNvPr>
          <p:cNvGrpSpPr/>
          <p:nvPr/>
        </p:nvGrpSpPr>
        <p:grpSpPr>
          <a:xfrm>
            <a:off x="81122" y="4642803"/>
            <a:ext cx="5697757" cy="1690855"/>
            <a:chOff x="81122" y="4642803"/>
            <a:chExt cx="5697757" cy="16908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A7CEDC-8C75-B162-5177-038857ADE253}"/>
                </a:ext>
              </a:extLst>
            </p:cNvPr>
            <p:cNvSpPr txBox="1"/>
            <p:nvPr/>
          </p:nvSpPr>
          <p:spPr>
            <a:xfrm>
              <a:off x="81122" y="4642803"/>
              <a:ext cx="122190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INSIGHTS:</a:t>
              </a:r>
              <a:endParaRPr b="1"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F80A60-33A6-C352-61E9-90C742FD0E34}"/>
                </a:ext>
              </a:extLst>
            </p:cNvPr>
            <p:cNvSpPr txBox="1"/>
            <p:nvPr/>
          </p:nvSpPr>
          <p:spPr>
            <a:xfrm>
              <a:off x="355772" y="5256440"/>
              <a:ext cx="5423107" cy="1077218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US" sz="1600"/>
                <a:t>The </a:t>
              </a:r>
              <a:r>
                <a:rPr b="1" lang="en-US" sz="1600"/>
                <a:t>most unique products are found in the </a:t>
              </a:r>
              <a:r>
                <a:rPr b="1" lang="en-US" sz="1600">
                  <a:latin charset="0" panose="02020603050405020304" pitchFamily="18" typeface="Times New Roman"/>
                  <a:cs charset="0" panose="02020603050405020304" pitchFamily="18" typeface="Times New Roman"/>
                </a:rPr>
                <a:t>Notebook</a:t>
              </a:r>
              <a:r>
                <a:rPr b="1" lang="en-US" sz="1600"/>
                <a:t> segment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US" sz="1600"/>
                <a:t>This segment wise analysis aids AtliQ in determining where attention should be paid to aim growth</a:t>
              </a:r>
              <a:endParaRPr lang="en-IN" sz="16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3EBA9-072C-E3AE-2DD2-68CEBE72C5A5}"/>
              </a:ext>
            </a:extLst>
          </p:cNvPr>
          <p:cNvGrpSpPr/>
          <p:nvPr/>
        </p:nvGrpSpPr>
        <p:grpSpPr>
          <a:xfrm>
            <a:off x="3880680" y="1389379"/>
            <a:ext cx="8230198" cy="4601868"/>
            <a:chOff x="3880680" y="1389379"/>
            <a:chExt cx="8230198" cy="4601868"/>
          </a:xfrm>
        </p:grpSpPr>
        <p:pic>
          <p:nvPicPr>
            <p:cNvPr descr="Back with solid fill" id="28" name="Graphic 27">
              <a:extLst>
                <a:ext uri="{FF2B5EF4-FFF2-40B4-BE49-F238E27FC236}">
                  <a16:creationId xmlns:a16="http://schemas.microsoft.com/office/drawing/2014/main" id="{5C214301-2BF5-DBB9-3788-929244C9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80680" y="2514600"/>
              <a:ext cx="1061881" cy="914400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AE263E-97D5-2015-E512-BBA253B3DB82}"/>
                </a:ext>
              </a:extLst>
            </p:cNvPr>
            <p:cNvGrpSpPr/>
            <p:nvPr/>
          </p:nvGrpSpPr>
          <p:grpSpPr>
            <a:xfrm>
              <a:off x="5884912" y="1389379"/>
              <a:ext cx="6225966" cy="4601868"/>
              <a:chOff x="5884912" y="1408041"/>
              <a:chExt cx="6225966" cy="460186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19B2261-2015-B88B-411C-53F987F744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" l="105" r="87" t="99"/>
              <a:stretch/>
            </p:blipFill>
            <p:spPr>
              <a:xfrm>
                <a:off x="5884912" y="1692790"/>
                <a:ext cx="5796000" cy="4317119"/>
              </a:xfrm>
              <a:prstGeom prst="rect">
                <a:avLst/>
              </a:prstGeom>
              <a:effectLst>
                <a:outerShdw algn="ctr" blurRad="63500" rotWithShape="0" sx="102000" sy="10200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3333EFC-F9EC-24B8-0F60-1EA7D9E252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7" l="123" r="300" t="218"/>
              <a:stretch/>
            </p:blipFill>
            <p:spPr>
              <a:xfrm>
                <a:off x="9257232" y="1408041"/>
                <a:ext cx="2853646" cy="2988000"/>
              </a:xfrm>
              <a:prstGeom prst="rect">
                <a:avLst/>
              </a:prstGeom>
              <a:effectLst>
                <a:outerShdw algn="bl" blurRad="50800" dir="18900000" dist="38100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D2FFAA-BC2E-13EA-EFCB-DD9BD182644D}"/>
                  </a:ext>
                </a:extLst>
              </p:cNvPr>
              <p:cNvSpPr txBox="1"/>
              <p:nvPr/>
            </p:nvSpPr>
            <p:spPr>
              <a:xfrm>
                <a:off x="10268120" y="2683259"/>
                <a:ext cx="961054" cy="577081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pPr algn="ctr"/>
                <a:r>
                  <a:rPr b="1" lang="en-IN" sz="1050">
                    <a:solidFill>
                      <a:srgbClr val="00B050"/>
                    </a:solidFill>
                  </a:rPr>
                  <a:t>Segment wise Product count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3A91F-D029-B4EA-0E55-31CC7893AE44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910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25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9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0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1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6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8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21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8)" transition="in">
                                      <p:cBhvr>
                                        <p:cTn dur="2000" id="3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/>
      <p:bldP grpId="0" spid="11"/>
    </p:bld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594455" y="703743"/>
            <a:ext cx="10580914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baseline="0" i="0" lang="en-US" strike="noStrike" sz="1800" u="none">
                <a:latin charset="0" panose="020B0604020202020204" pitchFamily="34" typeface="Arial"/>
              </a:rPr>
              <a:t>Which segment had the most increase in unique products in 2021 vs 2020? </a:t>
            </a:r>
          </a:p>
          <a:p>
            <a:r>
              <a:rPr lang="en-US" sz="1400">
                <a:latin charset="0" panose="020B0604020202020204" pitchFamily="34" typeface="Arial"/>
              </a:rPr>
              <a:t>(</a:t>
            </a:r>
            <a:r>
              <a:rPr b="0" baseline="0" i="0" lang="en-US" strike="noStrike" sz="1400" u="none">
                <a:latin charset="0" panose="020B0604020202020204" pitchFamily="34" typeface="Arial"/>
              </a:rPr>
              <a:t>The final output contains these fields -- segment product_count_2020, product_count_2021 difference)</a:t>
            </a:r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778879" y="-26506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4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008C1-2929-79ED-C7F6-7A8791117786}"/>
              </a:ext>
            </a:extLst>
          </p:cNvPr>
          <p:cNvGrpSpPr/>
          <p:nvPr/>
        </p:nvGrpSpPr>
        <p:grpSpPr>
          <a:xfrm>
            <a:off x="72315" y="1606904"/>
            <a:ext cx="4856913" cy="2385720"/>
            <a:chOff x="72315" y="1606904"/>
            <a:chExt cx="4856913" cy="23857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BFB1E-B27D-EEA1-51F9-07C8007E5143}"/>
                </a:ext>
              </a:extLst>
            </p:cNvPr>
            <p:cNvSpPr txBox="1"/>
            <p:nvPr/>
          </p:nvSpPr>
          <p:spPr>
            <a:xfrm>
              <a:off x="72315" y="1606904"/>
              <a:ext cx="137937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SOLUTION :</a:t>
              </a:r>
              <a:endParaRPr b="1"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09530-186B-D855-1063-5AE7C31CD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" l="104" r="112" t="179"/>
            <a:stretch/>
          </p:blipFill>
          <p:spPr>
            <a:xfrm>
              <a:off x="283457" y="2251721"/>
              <a:ext cx="4645771" cy="1740903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CBB5F0-7746-51DD-4C56-149FE3891535}"/>
              </a:ext>
            </a:extLst>
          </p:cNvPr>
          <p:cNvGrpSpPr/>
          <p:nvPr/>
        </p:nvGrpSpPr>
        <p:grpSpPr>
          <a:xfrm>
            <a:off x="4937936" y="1415791"/>
            <a:ext cx="7103013" cy="4608000"/>
            <a:chOff x="4937936" y="1415791"/>
            <a:chExt cx="7103013" cy="4608000"/>
          </a:xfrm>
        </p:grpSpPr>
        <p:pic>
          <p:nvPicPr>
            <p:cNvPr descr="Back with solid fill" id="28" name="Graphic 27">
              <a:extLst>
                <a:ext uri="{FF2B5EF4-FFF2-40B4-BE49-F238E27FC236}">
                  <a16:creationId xmlns:a16="http://schemas.microsoft.com/office/drawing/2014/main" id="{5C214301-2BF5-DBB9-3788-929244C9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7936" y="3115722"/>
              <a:ext cx="644262" cy="514752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963B66-5602-368A-765B-5A540F368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" l="23" r="101" t="13"/>
            <a:stretch/>
          </p:blipFill>
          <p:spPr>
            <a:xfrm>
              <a:off x="5621565" y="1415791"/>
              <a:ext cx="6419384" cy="4608000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F55020-86ED-E8AA-5CC6-012AD1E88631}"/>
              </a:ext>
            </a:extLst>
          </p:cNvPr>
          <p:cNvGrpSpPr/>
          <p:nvPr/>
        </p:nvGrpSpPr>
        <p:grpSpPr>
          <a:xfrm>
            <a:off x="151051" y="4311010"/>
            <a:ext cx="5391780" cy="2431435"/>
            <a:chOff x="151051" y="4311010"/>
            <a:chExt cx="5391780" cy="24314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A7CEDC-8C75-B162-5177-038857ADE253}"/>
                </a:ext>
              </a:extLst>
            </p:cNvPr>
            <p:cNvSpPr txBox="1"/>
            <p:nvPr/>
          </p:nvSpPr>
          <p:spPr>
            <a:xfrm>
              <a:off x="151051" y="4311010"/>
              <a:ext cx="122190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INSIGHTS:</a:t>
              </a:r>
              <a:endParaRPr b="1"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D66325-24E8-A6C0-0E69-7ED3E37FED0D}"/>
                </a:ext>
              </a:extLst>
            </p:cNvPr>
            <p:cNvSpPr txBox="1"/>
            <p:nvPr/>
          </p:nvSpPr>
          <p:spPr>
            <a:xfrm>
              <a:off x="793550" y="4680342"/>
              <a:ext cx="4749281" cy="2062103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b="1" lang="en-US" sz="1600"/>
                <a:t>Accessories segment had the most increase(</a:t>
              </a:r>
              <a:r>
                <a:rPr b="1" lang="en-US" sz="1600">
                  <a:latin charset="0" panose="020B0A04020102020204" pitchFamily="34" typeface="Arial Black"/>
                </a:rPr>
                <a:t>34</a:t>
              </a:r>
              <a:r>
                <a:rPr b="1" lang="en-US" sz="1600"/>
                <a:t>) in unique products </a:t>
              </a:r>
              <a:r>
                <a:rPr b="1" lang="en-IN" sz="1600"/>
                <a:t>from 2020 to 2021</a:t>
              </a:r>
              <a:r>
                <a:rPr lang="en-IN" sz="1600"/>
                <a:t>.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US" sz="1600"/>
                <a:t>Percentage of change in product count from 2020 to 2021 had skyrocketed by </a:t>
              </a:r>
              <a:r>
                <a:rPr b="1" lang="en-US" sz="1600">
                  <a:latin charset="0" panose="020B0A04020102020204" pitchFamily="34" typeface="Arial Black"/>
                </a:rPr>
                <a:t>214% </a:t>
              </a:r>
              <a:r>
                <a:rPr lang="en-US" sz="1600"/>
                <a:t>in </a:t>
              </a:r>
              <a:r>
                <a:rPr b="1" lang="en-US" sz="1600"/>
                <a:t>desktop segment</a:t>
              </a:r>
              <a:endParaRPr b="1" lang="en-IN" sz="1600"/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b="1" lang="en-US" sz="1600">
                  <a:solidFill>
                    <a:srgbClr val="FF0000"/>
                  </a:solidFill>
                </a:rPr>
                <a:t>N &amp; S division</a:t>
              </a:r>
              <a:r>
                <a:rPr lang="en-US" sz="1600"/>
                <a:t>(Networking and Storage segments) had the </a:t>
              </a:r>
              <a:r>
                <a:rPr b="1" lang="en-US" sz="1600">
                  <a:solidFill>
                    <a:srgbClr val="FF0000"/>
                  </a:solidFill>
                </a:rPr>
                <a:t>least increase</a:t>
              </a:r>
              <a:r>
                <a:rPr lang="en-US" sz="1600"/>
                <a:t>(</a:t>
              </a:r>
              <a:r>
                <a:rPr b="1" lang="en-US" sz="1600">
                  <a:latin charset="0" panose="020B0A04020102020204" pitchFamily="34" typeface="Arial Black"/>
                </a:rPr>
                <a:t>8</a:t>
              </a:r>
              <a:r>
                <a:rPr lang="en-US" sz="1600"/>
                <a:t>) in products </a:t>
              </a:r>
              <a:r>
                <a:rPr lang="en-IN" sz="1600"/>
                <a:t>from 2020 to 2021.</a:t>
              </a:r>
              <a:endParaRPr lang="en-US" sz="160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D86B5-AE15-6A22-9D26-AA01A77523EE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573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25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4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6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2000" id="28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/>
    </p:bld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519481" y="670753"/>
            <a:ext cx="10580914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baseline="0" i="0" lang="en-US" strike="noStrike" sz="1800" u="none">
                <a:latin charset="0" panose="020B0604020202020204" pitchFamily="34" typeface="Arial"/>
              </a:rPr>
              <a:t>Get the products that have the highest and lowest manufacturing costs. </a:t>
            </a:r>
          </a:p>
          <a:p>
            <a:r>
              <a:rPr lang="en-US" sz="1400">
                <a:latin charset="0" panose="020B0604020202020204" pitchFamily="34" typeface="Arial"/>
              </a:rPr>
              <a:t>(</a:t>
            </a:r>
            <a:r>
              <a:rPr b="0" baseline="0" i="0" lang="en-US" strike="noStrike" sz="1400" u="none">
                <a:latin charset="0" panose="020B0604020202020204" pitchFamily="34" typeface="Arial"/>
              </a:rPr>
              <a:t>The final output should contain these fields -- product_code, product, manufacturing_cost)</a:t>
            </a:r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788711" y="133649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5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DC3E4D-4268-F4E4-A2D6-070C58E3F4C3}"/>
              </a:ext>
            </a:extLst>
          </p:cNvPr>
          <p:cNvGrpSpPr/>
          <p:nvPr/>
        </p:nvGrpSpPr>
        <p:grpSpPr>
          <a:xfrm>
            <a:off x="117090" y="1506503"/>
            <a:ext cx="5767822" cy="1671071"/>
            <a:chOff x="117090" y="1506503"/>
            <a:chExt cx="5767822" cy="16710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BFB1E-B27D-EEA1-51F9-07C8007E5143}"/>
                </a:ext>
              </a:extLst>
            </p:cNvPr>
            <p:cNvSpPr txBox="1"/>
            <p:nvPr/>
          </p:nvSpPr>
          <p:spPr>
            <a:xfrm>
              <a:off x="117090" y="1506503"/>
              <a:ext cx="137937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SOLUTION :</a:t>
              </a:r>
              <a:endParaRPr b="1"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6DD837-55BF-23A3-23A9-B5D3F2D4C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" l="21" r="111" t="412"/>
            <a:stretch/>
          </p:blipFill>
          <p:spPr>
            <a:xfrm>
              <a:off x="561268" y="2169574"/>
              <a:ext cx="5323644" cy="1008000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AA8AC09-1B92-A03B-70C2-513A9551ADE9}"/>
              </a:ext>
            </a:extLst>
          </p:cNvPr>
          <p:cNvGrpSpPr/>
          <p:nvPr/>
        </p:nvGrpSpPr>
        <p:grpSpPr>
          <a:xfrm>
            <a:off x="5952888" y="2100751"/>
            <a:ext cx="5755200" cy="1116000"/>
            <a:chOff x="5952888" y="2100751"/>
            <a:chExt cx="5755200" cy="1116000"/>
          </a:xfrm>
        </p:grpSpPr>
        <p:pic>
          <p:nvPicPr>
            <p:cNvPr descr="Back with solid fill" id="28" name="Graphic 27">
              <a:extLst>
                <a:ext uri="{FF2B5EF4-FFF2-40B4-BE49-F238E27FC236}">
                  <a16:creationId xmlns:a16="http://schemas.microsoft.com/office/drawing/2014/main" id="{5C214301-2BF5-DBB9-3788-929244C9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403094">
              <a:off x="5952888" y="2435170"/>
              <a:ext cx="553712" cy="476809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43A16B-9BCC-40FC-CD83-8645BDADC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2" l="26" r="44" t="209"/>
            <a:stretch/>
          </p:blipFill>
          <p:spPr>
            <a:xfrm>
              <a:off x="6596108" y="2100751"/>
              <a:ext cx="5111980" cy="1116000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3D0EC4-D8EC-8CD2-7272-94A8BD5970C1}"/>
              </a:ext>
            </a:extLst>
          </p:cNvPr>
          <p:cNvGrpSpPr/>
          <p:nvPr/>
        </p:nvGrpSpPr>
        <p:grpSpPr>
          <a:xfrm>
            <a:off x="117090" y="3703927"/>
            <a:ext cx="10958347" cy="2118105"/>
            <a:chOff x="117090" y="3703927"/>
            <a:chExt cx="10958347" cy="21181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A7CEDC-8C75-B162-5177-038857ADE253}"/>
                </a:ext>
              </a:extLst>
            </p:cNvPr>
            <p:cNvSpPr txBox="1"/>
            <p:nvPr/>
          </p:nvSpPr>
          <p:spPr>
            <a:xfrm>
              <a:off x="117090" y="3703927"/>
              <a:ext cx="122190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INSIGHTS:</a:t>
              </a:r>
              <a:endParaRPr b="1"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87D1A0-0DD8-8CAA-A204-7DAC0564B488}"/>
                </a:ext>
              </a:extLst>
            </p:cNvPr>
            <p:cNvSpPr txBox="1"/>
            <p:nvPr/>
          </p:nvSpPr>
          <p:spPr>
            <a:xfrm>
              <a:off x="935489" y="4252372"/>
              <a:ext cx="10139948" cy="1569660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IN" sz="1600"/>
                <a:t>The personal desktop </a:t>
              </a:r>
              <a:r>
                <a:rPr b="1" lang="en-IN" sz="1600"/>
                <a:t>“ AQ HOME Allin1 Gen 2 ” </a:t>
              </a:r>
              <a:r>
                <a:rPr lang="en-IN" sz="1600"/>
                <a:t>has the highest and the mouse “ </a:t>
              </a:r>
              <a:r>
                <a:rPr b="1" lang="en-IN" sz="1600"/>
                <a:t>AQ Master wired x1 Ms </a:t>
              </a:r>
              <a:r>
                <a:rPr lang="en-IN" sz="1600"/>
                <a:t>” has the lowest manufacturing costs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b="0" i="0" lang="en-US" sz="1600">
                  <a:effectLst/>
                  <a:latin typeface="nunito-sans"/>
                </a:rPr>
                <a:t>Determining manufacturing costs</a:t>
              </a:r>
              <a:r>
                <a:rPr b="0" i="0" lang="en-IN" sz="1600">
                  <a:effectLst/>
                  <a:latin typeface="nunito-sans"/>
                </a:rPr>
                <a:t> </a:t>
              </a:r>
              <a:r>
                <a:rPr b="0" i="0" lang="en-US" sz="1600">
                  <a:effectLst/>
                  <a:latin typeface="nunito-sans"/>
                </a:rPr>
                <a:t>can help manufacturer to quote and price their products most profitably. AtliQ’s product developer can re-evaluate </a:t>
              </a:r>
              <a:r>
                <a:rPr lang="en-IN" sz="1600"/>
                <a:t>AQ HOME Allin1 Gen 2 to reduce manufacturing cost</a:t>
              </a:r>
            </a:p>
            <a:p>
              <a:r>
                <a:rPr lang="en-IN" sz="1600"/>
                <a:t>      (</a:t>
              </a:r>
              <a:r>
                <a:rPr b="1" i="0" lang="en-US" sz="1600">
                  <a:effectLst/>
                  <a:latin charset="0" panose="020B0606030504020204" pitchFamily="34" typeface="Open Sans"/>
                </a:rPr>
                <a:t>labor, material, energy, and machinery costs</a:t>
              </a:r>
              <a:r>
                <a:rPr b="0" i="0" lang="en-US" sz="1600">
                  <a:effectLst/>
                  <a:latin charset="0" panose="020B0606030504020204" pitchFamily="34" typeface="Open Sans"/>
                </a:rPr>
                <a:t>)</a:t>
              </a:r>
              <a:r>
                <a:rPr lang="en-IN" sz="1600"/>
                <a:t> while still maintaining quality and performance.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endParaRPr b="1" lang="en-IN" sz="160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95558-5C39-C71A-ACE2-C4843D5CC05C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707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25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9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0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1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6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8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2000" id="3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/>
      <p:bldP grpId="0" spid="11"/>
    </p:bld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594455" y="703743"/>
            <a:ext cx="10580914" cy="86177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baseline="0" i="0" lang="en-US" strike="noStrike" sz="1800" u="none">
                <a:latin charset="0" panose="020B0604020202020204" pitchFamily="34" typeface="Arial"/>
              </a:rPr>
              <a:t>Generate a report which contains the top 5 customers who received an average high pre_invoice_discount_pct for the fiscal year 2021 and in the Indian market. </a:t>
            </a:r>
          </a:p>
          <a:p>
            <a:r>
              <a:rPr lang="en-US" sz="1400">
                <a:latin charset="0" panose="020B0604020202020204" pitchFamily="34" typeface="Arial"/>
              </a:rPr>
              <a:t>(</a:t>
            </a:r>
            <a:r>
              <a:rPr b="0" baseline="0" i="0" lang="en-US" strike="noStrike" sz="1400" u="none">
                <a:latin charset="0" panose="020B0604020202020204" pitchFamily="34" typeface="Arial"/>
              </a:rPr>
              <a:t>The final output contains these fields -- customer_code, customer, average_discount_percentage)</a:t>
            </a:r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778879" y="16024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6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5FEEB2-3768-C602-8EDC-0BED3800DF58}"/>
              </a:ext>
            </a:extLst>
          </p:cNvPr>
          <p:cNvGrpSpPr/>
          <p:nvPr/>
        </p:nvGrpSpPr>
        <p:grpSpPr>
          <a:xfrm>
            <a:off x="152606" y="2139433"/>
            <a:ext cx="5943394" cy="1969855"/>
            <a:chOff x="152606" y="2139433"/>
            <a:chExt cx="5943394" cy="19698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BFB1E-B27D-EEA1-51F9-07C8007E5143}"/>
                </a:ext>
              </a:extLst>
            </p:cNvPr>
            <p:cNvSpPr txBox="1"/>
            <p:nvPr/>
          </p:nvSpPr>
          <p:spPr>
            <a:xfrm>
              <a:off x="152606" y="2139433"/>
              <a:ext cx="137937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SOLUTION :</a:t>
              </a:r>
              <a:endParaRPr b="1"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092385-6E67-30D7-DAD7-44F7542FC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8" l="25" r="30" t="242"/>
            <a:stretch/>
          </p:blipFill>
          <p:spPr>
            <a:xfrm>
              <a:off x="1208167" y="2525288"/>
              <a:ext cx="4887833" cy="1584000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BD646A-17B6-448B-994E-AFEA108B6EF1}"/>
              </a:ext>
            </a:extLst>
          </p:cNvPr>
          <p:cNvGrpSpPr/>
          <p:nvPr/>
        </p:nvGrpSpPr>
        <p:grpSpPr>
          <a:xfrm>
            <a:off x="6213232" y="1799536"/>
            <a:ext cx="5826162" cy="4148896"/>
            <a:chOff x="6213232" y="1799536"/>
            <a:chExt cx="5826162" cy="4148896"/>
          </a:xfrm>
        </p:grpSpPr>
        <p:pic>
          <p:nvPicPr>
            <p:cNvPr descr="Back with solid fill" id="28" name="Graphic 27">
              <a:extLst>
                <a:ext uri="{FF2B5EF4-FFF2-40B4-BE49-F238E27FC236}">
                  <a16:creationId xmlns:a16="http://schemas.microsoft.com/office/drawing/2014/main" id="{5C214301-2BF5-DBB9-3788-929244C9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13232" y="3350199"/>
              <a:ext cx="1026506" cy="559327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CBE54F-4A63-A0AB-459A-749B0C1433C7}"/>
                </a:ext>
              </a:extLst>
            </p:cNvPr>
            <p:cNvGrpSpPr/>
            <p:nvPr/>
          </p:nvGrpSpPr>
          <p:grpSpPr>
            <a:xfrm>
              <a:off x="7392343" y="1799536"/>
              <a:ext cx="4647051" cy="4148896"/>
              <a:chOff x="7392343" y="1799536"/>
              <a:chExt cx="4647051" cy="414889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7F1F340-09CD-AA5F-6765-2CACC1D75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6" l="108" r="55" t="94"/>
              <a:stretch/>
            </p:blipFill>
            <p:spPr>
              <a:xfrm>
                <a:off x="7392343" y="2270144"/>
                <a:ext cx="4647051" cy="3678288"/>
              </a:xfrm>
              <a:prstGeom prst="rect">
                <a:avLst/>
              </a:prstGeom>
              <a:effectLst>
                <a:outerShdw algn="ctr" blurRad="63500" rotWithShape="0" sx="102000" sy="10200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8B12A1-C4EA-9316-61F6-46D23A6A8583}"/>
                  </a:ext>
                </a:extLst>
              </p:cNvPr>
              <p:cNvSpPr txBox="1"/>
              <p:nvPr/>
            </p:nvSpPr>
            <p:spPr>
              <a:xfrm>
                <a:off x="8892074" y="1799536"/>
                <a:ext cx="2043404" cy="369332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r>
                  <a:rPr b="1" lang="en-IN">
                    <a:ln>
                      <a:solidFill>
                        <a:srgbClr val="92D050"/>
                      </a:solidFill>
                    </a:ln>
                    <a:solidFill>
                      <a:srgbClr val="00B050"/>
                    </a:solidFill>
                  </a:rPr>
                  <a:t>Top 5 customers 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06D247-9B8E-2067-76BC-BAF0F54A1C7A}"/>
              </a:ext>
            </a:extLst>
          </p:cNvPr>
          <p:cNvGrpSpPr/>
          <p:nvPr/>
        </p:nvGrpSpPr>
        <p:grpSpPr>
          <a:xfrm>
            <a:off x="151051" y="4311010"/>
            <a:ext cx="7241292" cy="1848472"/>
            <a:chOff x="151051" y="4311010"/>
            <a:chExt cx="7241292" cy="18484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A7CEDC-8C75-B162-5177-038857ADE253}"/>
                </a:ext>
              </a:extLst>
            </p:cNvPr>
            <p:cNvSpPr txBox="1"/>
            <p:nvPr/>
          </p:nvSpPr>
          <p:spPr>
            <a:xfrm>
              <a:off x="151051" y="4311010"/>
              <a:ext cx="122190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INSIGHTS:</a:t>
              </a:r>
              <a:endParaRPr b="1"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320458-DA12-F2F1-3876-367005A3BF65}"/>
                </a:ext>
              </a:extLst>
            </p:cNvPr>
            <p:cNvSpPr txBox="1"/>
            <p:nvPr/>
          </p:nvSpPr>
          <p:spPr>
            <a:xfrm>
              <a:off x="842292" y="4805265"/>
              <a:ext cx="6550051" cy="135421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IN" sz="1600"/>
                <a:t>Among AtliQ’s top 5 customers getting average high pre invoice discount exclusively in INDIAN market are Brick &amp; Mortar retailer </a:t>
              </a:r>
              <a:r>
                <a:rPr b="1" lang="en-IN" sz="1600"/>
                <a:t>Vivek</a:t>
              </a:r>
              <a:r>
                <a:rPr lang="en-IN" sz="1600"/>
                <a:t>, </a:t>
              </a:r>
              <a:r>
                <a:rPr b="1" lang="en-IN" sz="1600"/>
                <a:t>Ezone</a:t>
              </a:r>
              <a:r>
                <a:rPr lang="en-IN" sz="1600"/>
                <a:t> and </a:t>
              </a:r>
              <a:r>
                <a:rPr b="1" lang="en-IN" sz="1600"/>
                <a:t>Croma </a:t>
              </a:r>
              <a:r>
                <a:rPr lang="en-IN" sz="1600"/>
                <a:t>and the E- commerce retailer </a:t>
              </a:r>
              <a:r>
                <a:rPr b="1" lang="en-IN" sz="1600"/>
                <a:t>Amazon,</a:t>
              </a:r>
              <a:r>
                <a:rPr lang="en-IN" sz="1600"/>
                <a:t> </a:t>
              </a:r>
              <a:r>
                <a:rPr b="1" lang="en-IN" sz="1600"/>
                <a:t>Flipkart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IN" sz="1600"/>
                <a:t>Of these, </a:t>
              </a:r>
              <a:r>
                <a:rPr b="1" lang="en-IN" sz="1600"/>
                <a:t>Flipkart is the most valuable customer of Indian market </a:t>
              </a:r>
              <a:r>
                <a:rPr lang="en-IN" sz="1600"/>
                <a:t>in fiscal year 2021 receiving highest pre-invoice discount of </a:t>
              </a:r>
              <a:r>
                <a:rPr b="1" lang="en-IN"/>
                <a:t>30%</a:t>
              </a:r>
              <a:endParaRPr b="1" lang="en-IN" sz="160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7E5E11-4A6A-DEC1-DCA0-86C849DD5BD3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584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25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9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0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1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6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8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6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out)" transition="in">
                                      <p:cBhvr>
                                        <p:cTn dur="20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 uiExpand="1"/>
      <p:bldP grpId="0" spid="11"/>
    </p:bld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594455" y="703743"/>
            <a:ext cx="11432704" cy="86177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baseline="0" i="0" lang="en-US" strike="noStrike" sz="1800" u="none">
                <a:latin charset="0" panose="020B0604020202020204" pitchFamily="34" typeface="Arial"/>
              </a:rPr>
              <a:t>Get the complete report of the Gross sales amount for the customer “</a:t>
            </a:r>
            <a:r>
              <a:rPr b="1" baseline="0" i="0" lang="en-US" strike="noStrike" sz="1800" u="sng">
                <a:latin charset="0" panose="020B0604020202020204" pitchFamily="34" typeface="Arial"/>
              </a:rPr>
              <a:t>Atliq Exclusive</a:t>
            </a:r>
            <a:r>
              <a:rPr b="1" baseline="0" i="0" lang="en-US" strike="noStrike" sz="1800" u="none">
                <a:latin charset="0" panose="020B0604020202020204" pitchFamily="34" typeface="Arial"/>
              </a:rPr>
              <a:t>” for each month . This analysis helps to get an idea of low and high-performing months and take strategic decisions. </a:t>
            </a:r>
          </a:p>
          <a:p>
            <a:r>
              <a:rPr b="0" baseline="0" i="0" lang="en-US" strike="noStrike" sz="1400" u="none">
                <a:latin charset="0" panose="020B0604020202020204" pitchFamily="34" typeface="Arial"/>
              </a:rPr>
              <a:t>(The final report contains these columns: Month, Year , Gross sales Amount )</a:t>
            </a:r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778879" y="16025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7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80418C-2E8C-873D-4F38-71AEF4F5B259}"/>
              </a:ext>
            </a:extLst>
          </p:cNvPr>
          <p:cNvGrpSpPr/>
          <p:nvPr/>
        </p:nvGrpSpPr>
        <p:grpSpPr>
          <a:xfrm>
            <a:off x="152606" y="1841551"/>
            <a:ext cx="5269383" cy="5016449"/>
            <a:chOff x="152606" y="1841551"/>
            <a:chExt cx="5269383" cy="50164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BFB1E-B27D-EEA1-51F9-07C8007E5143}"/>
                </a:ext>
              </a:extLst>
            </p:cNvPr>
            <p:cNvSpPr txBox="1"/>
            <p:nvPr/>
          </p:nvSpPr>
          <p:spPr>
            <a:xfrm>
              <a:off x="152606" y="2139433"/>
              <a:ext cx="137937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SOLUTION :</a:t>
              </a:r>
              <a:endParaRPr b="1"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9AB9AC-F4C6-40E3-2DFB-B43D5B528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" l="217" r="241" t="149"/>
            <a:stretch/>
          </p:blipFill>
          <p:spPr>
            <a:xfrm>
              <a:off x="2541989" y="1841551"/>
              <a:ext cx="2880000" cy="5016449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460DEF-BDE0-B8E3-796C-D79667599B28}"/>
              </a:ext>
            </a:extLst>
          </p:cNvPr>
          <p:cNvSpPr txBox="1"/>
          <p:nvPr/>
        </p:nvSpPr>
        <p:spPr>
          <a:xfrm>
            <a:off x="7318557" y="2977242"/>
            <a:ext cx="470860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wrap="square">
            <a:spAutoFit/>
          </a:bodyPr>
          <a:lstStyle/>
          <a:p>
            <a:pPr algn="ctr"/>
            <a:r>
              <a:rPr lang="en-US" u="sng">
                <a:latin charset="0" panose="020B0A04020102020204" pitchFamily="34" typeface="Arial Black"/>
              </a:rPr>
              <a:t>Fiscal year of AtliQ </a:t>
            </a:r>
            <a:r>
              <a:rPr lang="en-US" u="sng"/>
              <a:t>:</a:t>
            </a:r>
          </a:p>
          <a:p>
            <a:pPr algn="ctr"/>
            <a:endParaRPr lang="en-US"/>
          </a:p>
          <a:p>
            <a:pPr algn="ctr"/>
            <a:r>
              <a:rPr lang="en-US">
                <a:latin charset="0" panose="02020603050405020304" pitchFamily="18" typeface="Times New Roman"/>
                <a:cs charset="0" panose="02020603050405020304" pitchFamily="18" typeface="Times New Roman"/>
              </a:rPr>
              <a:t>September – August</a:t>
            </a:r>
          </a:p>
          <a:p>
            <a:pPr algn="ctr"/>
            <a:endParaRPr lang="en-US">
              <a:latin charset="0" panose="02020603050405020304" pitchFamily="18" typeface="Times New Roman"/>
              <a:cs charset="0" panose="02020603050405020304" pitchFamily="18" typeface="Times New Roman"/>
            </a:endParaRPr>
          </a:p>
          <a:p>
            <a:pPr algn="ctr" indent="-285750" marL="285750">
              <a:buFont charset="2" panose="05000000000000000000" pitchFamily="2" typeface="Wingdings"/>
              <a:buChar char="§"/>
            </a:pPr>
            <a:r>
              <a:rPr lang="en-US">
                <a:latin charset="0" panose="02020603050405020304" pitchFamily="18" typeface="Times New Roman"/>
                <a:cs charset="0" panose="02020603050405020304" pitchFamily="18" typeface="Times New Roman"/>
              </a:rPr>
              <a:t>Fiscal year 2020 </a:t>
            </a:r>
            <a:r>
              <a:rPr lang="en-US">
                <a:solidFill>
                  <a:srgbClr val="002060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---</a:t>
            </a:r>
            <a:r>
              <a:rPr b="1" lang="en-US">
                <a:solidFill>
                  <a:srgbClr val="002060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&gt;</a:t>
            </a:r>
            <a:r>
              <a:rPr lang="en-US">
                <a:latin charset="0" panose="02020603050405020304" pitchFamily="18" typeface="Times New Roman"/>
                <a:cs charset="0" panose="02020603050405020304" pitchFamily="18" typeface="Times New Roman"/>
              </a:rPr>
              <a:t> Sept 2019- Aug 2020</a:t>
            </a:r>
          </a:p>
          <a:p>
            <a:r>
              <a:rPr lang="en-US">
                <a:latin charset="0" panose="02020603050405020304" pitchFamily="18" typeface="Times New Roman"/>
                <a:cs charset="0" panose="02020603050405020304" pitchFamily="18" typeface="Times New Roman"/>
              </a:rPr>
              <a:t>         </a:t>
            </a:r>
            <a:r>
              <a:rPr lang="en-US">
                <a:latin charset="0" pitchFamily="2" typeface="Sitka Banner"/>
                <a:cs charset="0" panose="02020603050405020304" pitchFamily="18" typeface="Times New Roman"/>
              </a:rPr>
              <a:t>(</a:t>
            </a:r>
            <a:r>
              <a:rPr b="1" lang="en-US">
                <a:latin charset="0" pitchFamily="2" typeface="Sitka Banner"/>
                <a:cs charset="0" panose="02020603050405020304" pitchFamily="18" typeface="Times New Roman"/>
              </a:rPr>
              <a:t>FY 2020</a:t>
            </a:r>
            <a:r>
              <a:rPr lang="en-US">
                <a:latin charset="0" pitchFamily="2" typeface="Sitka Banner"/>
                <a:cs charset="0" panose="02020603050405020304" pitchFamily="18" typeface="Times New Roman"/>
              </a:rPr>
              <a:t>)</a:t>
            </a:r>
          </a:p>
          <a:p>
            <a:endParaRPr lang="en-US">
              <a:latin charset="0" pitchFamily="2" typeface="Sitka Banner"/>
              <a:cs charset="0" panose="02020603050405020304" pitchFamily="18" typeface="Times New Roman"/>
            </a:endParaRPr>
          </a:p>
          <a:p>
            <a:pPr algn="ctr" indent="-285750" marL="285750">
              <a:buFont charset="2" panose="05000000000000000000" pitchFamily="2" typeface="Wingdings"/>
              <a:buChar char="§"/>
            </a:pPr>
            <a:r>
              <a:rPr lang="en-US">
                <a:latin charset="0" panose="02020603050405020304" pitchFamily="18" typeface="Times New Roman"/>
                <a:cs charset="0" panose="02020603050405020304" pitchFamily="18" typeface="Times New Roman"/>
              </a:rPr>
              <a:t>Fiscal year 2021 </a:t>
            </a:r>
            <a:r>
              <a:rPr lang="en-US">
                <a:solidFill>
                  <a:srgbClr val="002060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---</a:t>
            </a:r>
            <a:r>
              <a:rPr b="1" lang="en-US">
                <a:solidFill>
                  <a:srgbClr val="002060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&gt;</a:t>
            </a:r>
            <a:r>
              <a:rPr lang="en-US">
                <a:latin charset="0" panose="02020603050405020304" pitchFamily="18" typeface="Times New Roman"/>
                <a:cs charset="0" panose="02020603050405020304" pitchFamily="18" typeface="Times New Roman"/>
              </a:rPr>
              <a:t> Sept 2020- Aug 2021</a:t>
            </a:r>
          </a:p>
          <a:p>
            <a:r>
              <a:rPr lang="en-US">
                <a:latin charset="0" pitchFamily="2" typeface="Sitka Banner"/>
                <a:cs charset="0" panose="02020603050405020304" pitchFamily="18" typeface="Times New Roman"/>
              </a:rPr>
              <a:t>           (</a:t>
            </a:r>
            <a:r>
              <a:rPr b="1" lang="en-US">
                <a:latin charset="0" pitchFamily="2" typeface="Sitka Banner"/>
                <a:cs charset="0" panose="02020603050405020304" pitchFamily="18" typeface="Times New Roman"/>
              </a:rPr>
              <a:t>FY 2021</a:t>
            </a:r>
            <a:r>
              <a:rPr lang="en-US">
                <a:latin charset="0" pitchFamily="2" typeface="Sitka Banner"/>
                <a:cs charset="0" panose="02020603050405020304" pitchFamily="18" typeface="Times New Roman"/>
              </a:rPr>
              <a:t>)</a:t>
            </a:r>
          </a:p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9A4CF-46F4-AD6A-B087-FFD0D2D7F3A3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14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25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9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0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1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6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8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14" presetSubtype="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vertical)" transition="in">
                                      <p:cBhvr>
                                        <p:cTn dur="1000" id="3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/>
      <p:bldP grpId="0" spid="11"/>
      <p:bldP animBg="1" grpId="0" spid="8"/>
    </p:bld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DB1F9AF-80DD-3756-F7E8-0032F5BD2D5E}"/>
              </a:ext>
            </a:extLst>
          </p:cNvPr>
          <p:cNvGrpSpPr/>
          <p:nvPr/>
        </p:nvGrpSpPr>
        <p:grpSpPr>
          <a:xfrm>
            <a:off x="-20015" y="5564491"/>
            <a:ext cx="11686796" cy="1207588"/>
            <a:chOff x="-20015" y="5564491"/>
            <a:chExt cx="11686796" cy="12075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2D268F-EB1B-0C89-30F0-CF595AAC2314}"/>
                </a:ext>
              </a:extLst>
            </p:cNvPr>
            <p:cNvSpPr txBox="1"/>
            <p:nvPr/>
          </p:nvSpPr>
          <p:spPr>
            <a:xfrm>
              <a:off x="-20015" y="5564491"/>
              <a:ext cx="1221903" cy="338554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 sz="1600"/>
                <a:t>INSIGHTS:</a:t>
              </a:r>
              <a:endParaRPr b="1" lang="en-IN" sz="16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9FCAC0-9AA7-FE75-B5CB-30269ACDCB2F}"/>
                </a:ext>
              </a:extLst>
            </p:cNvPr>
            <p:cNvSpPr txBox="1"/>
            <p:nvPr/>
          </p:nvSpPr>
          <p:spPr>
            <a:xfrm>
              <a:off x="590936" y="5879527"/>
              <a:ext cx="11075845" cy="89255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US" sz="1600"/>
                <a:t> Being a physical store AtliQ-Exclusive’s gross sales had </a:t>
              </a:r>
              <a:r>
                <a:rPr lang="en-US" sz="1600" u="sng">
                  <a:solidFill>
                    <a:srgbClr val="FF0000"/>
                  </a:solidFill>
                </a:rPr>
                <a:t>significantly dropped </a:t>
              </a:r>
              <a:r>
                <a:rPr lang="en-US" sz="1600"/>
                <a:t>during the lockdown period between March and August in FY 2020 due to COVID 19. However AtliQ recovered quickly after August and </a:t>
              </a:r>
              <a:r>
                <a:rPr b="1" lang="en-US"/>
                <a:t>in November, it experienced the highest sales in last two fiscal years</a:t>
              </a:r>
              <a:r>
                <a:rPr lang="en-US" sz="1600"/>
                <a:t>.</a:t>
              </a:r>
              <a:endParaRPr lang="en-IN" sz="16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0B3459-BFF5-A196-D25B-B79C5F4F2308}"/>
              </a:ext>
            </a:extLst>
          </p:cNvPr>
          <p:cNvGrpSpPr/>
          <p:nvPr/>
        </p:nvGrpSpPr>
        <p:grpSpPr>
          <a:xfrm>
            <a:off x="781119" y="257887"/>
            <a:ext cx="10307908" cy="5256000"/>
            <a:chOff x="711545" y="0"/>
            <a:chExt cx="10307908" cy="53490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4518FA-B4F4-8D77-ACF8-A46DD9B64B00}"/>
                </a:ext>
              </a:extLst>
            </p:cNvPr>
            <p:cNvGrpSpPr/>
            <p:nvPr/>
          </p:nvGrpSpPr>
          <p:grpSpPr>
            <a:xfrm>
              <a:off x="711545" y="0"/>
              <a:ext cx="10307908" cy="5349077"/>
              <a:chOff x="711545" y="3211"/>
              <a:chExt cx="10802859" cy="554028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D31B23E-B003-6E51-1179-F88930598F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" l="77" r="65" t="40"/>
              <a:stretch/>
            </p:blipFill>
            <p:spPr>
              <a:xfrm>
                <a:off x="711545" y="342900"/>
                <a:ext cx="10802859" cy="5200593"/>
              </a:xfrm>
              <a:prstGeom prst="rect">
                <a:avLst/>
              </a:prstGeom>
              <a:effectLst>
                <a:outerShdw algn="ctr" blurRad="63500" rotWithShape="0" sx="102000" sy="10200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7E9869-B8EC-05F4-C24A-73B8AA486EA8}"/>
                  </a:ext>
                </a:extLst>
              </p:cNvPr>
              <p:cNvSpPr txBox="1"/>
              <p:nvPr/>
            </p:nvSpPr>
            <p:spPr>
              <a:xfrm>
                <a:off x="4150084" y="3211"/>
                <a:ext cx="6172200" cy="324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baseline="0" i="0" lang="en-US" strike="noStrike" sz="1400" u="sng">
                    <a:solidFill>
                      <a:srgbClr val="00B050"/>
                    </a:solidFill>
                    <a:latin charset="0" panose="020B0604020202020204" pitchFamily="34" typeface="Arial"/>
                  </a:rPr>
                  <a:t>Gross sales </a:t>
                </a:r>
                <a:r>
                  <a:rPr lang="en-US" sz="1400" u="sng">
                    <a:solidFill>
                      <a:srgbClr val="00B050"/>
                    </a:solidFill>
                    <a:latin charset="0" panose="020B0604020202020204" pitchFamily="34" typeface="Arial"/>
                  </a:rPr>
                  <a:t>trend</a:t>
                </a:r>
                <a:r>
                  <a:rPr baseline="0" i="0" lang="en-US" strike="noStrike" sz="1400" u="sng">
                    <a:solidFill>
                      <a:srgbClr val="00B050"/>
                    </a:solidFill>
                    <a:latin charset="0" panose="020B0604020202020204" pitchFamily="34" typeface="Arial"/>
                  </a:rPr>
                  <a:t> for </a:t>
                </a:r>
                <a:r>
                  <a:rPr b="1" baseline="0" i="0" lang="en-US" strike="noStrike" sz="1400" u="sng">
                    <a:solidFill>
                      <a:srgbClr val="00B050"/>
                    </a:solidFill>
                    <a:latin charset="0" panose="020B0604020202020204" pitchFamily="34" typeface="Arial"/>
                  </a:rPr>
                  <a:t>“AtliQ Exclusive”</a:t>
                </a:r>
                <a:endParaRPr lang="en-IN" sz="1400" u="sng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1" name="Explosion: 8 Points 10">
              <a:extLst>
                <a:ext uri="{FF2B5EF4-FFF2-40B4-BE49-F238E27FC236}">
                  <a16:creationId xmlns:a16="http://schemas.microsoft.com/office/drawing/2014/main" id="{9CD2135F-DBFD-0553-4A99-63FB62A74070}"/>
                </a:ext>
              </a:extLst>
            </p:cNvPr>
            <p:cNvSpPr/>
            <p:nvPr/>
          </p:nvSpPr>
          <p:spPr>
            <a:xfrm>
              <a:off x="6867332" y="761099"/>
              <a:ext cx="307909" cy="267400"/>
            </a:xfrm>
            <a:prstGeom prst="irregularSeal1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E684C7-96E3-70F2-C400-4980A0BE5A6E}"/>
                </a:ext>
              </a:extLst>
            </p:cNvPr>
            <p:cNvSpPr txBox="1"/>
            <p:nvPr/>
          </p:nvSpPr>
          <p:spPr>
            <a:xfrm>
              <a:off x="5197150" y="387312"/>
              <a:ext cx="1586205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 sz="1400">
                  <a:highlight>
                    <a:srgbClr val="FFFF00"/>
                  </a:highlight>
                  <a:latin charset="0" panose="020F0704030504030204" pitchFamily="34" typeface="Arial Rounded MT Bold"/>
                </a:rPr>
                <a:t>Highest sales</a:t>
              </a:r>
              <a:endParaRPr b="1" lang="en-IN" sz="1400">
                <a:highlight>
                  <a:srgbClr val="FFFF00"/>
                </a:highlight>
                <a:latin charset="0" panose="020F0704030504030204" pitchFamily="34" typeface="Arial Rounded MT Bold"/>
              </a:endParaRP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5ED70B6-7BE3-785C-B974-A7C0FFABB2D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6391469" y="611810"/>
              <a:ext cx="475863" cy="255940"/>
            </a:xfrm>
            <a:prstGeom prst="bentConnector3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2B3FD5-1AFD-15EF-8774-5ECB5E0825DA}"/>
                </a:ext>
              </a:extLst>
            </p:cNvPr>
            <p:cNvSpPr txBox="1"/>
            <p:nvPr/>
          </p:nvSpPr>
          <p:spPr>
            <a:xfrm>
              <a:off x="3390119" y="3917397"/>
              <a:ext cx="1586205" cy="276999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 sz="1200">
                  <a:highlight>
                    <a:srgbClr val="FF0000"/>
                  </a:highlight>
                  <a:latin charset="0" panose="020F0704030504030204" pitchFamily="34" typeface="Arial Rounded MT Bold"/>
                </a:rPr>
                <a:t>Lowest sales</a:t>
              </a:r>
              <a:endParaRPr b="1" lang="en-IN" sz="1200">
                <a:highlight>
                  <a:srgbClr val="FF0000"/>
                </a:highlight>
                <a:latin charset="0" panose="020F0704030504030204" pitchFamily="34" typeface="Arial Rounded MT Bold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54B1AB-F99A-1920-B7E7-3518C4DB9A41}"/>
                </a:ext>
              </a:extLst>
            </p:cNvPr>
            <p:cNvCxnSpPr/>
            <p:nvPr/>
          </p:nvCxnSpPr>
          <p:spPr>
            <a:xfrm flipH="1">
              <a:off x="3685592" y="4208106"/>
              <a:ext cx="102637" cy="37322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1498F-B0DC-8438-EFE0-CA5EC39504A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97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0" spd="slow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mph" presetID="26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6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autoRev="1" dur="250" fill="hold" id="7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488422" y="555358"/>
            <a:ext cx="10580914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baseline="0" i="0" lang="en-US" strike="noStrike" sz="1800" u="none">
                <a:latin charset="0" panose="020B0604020202020204" pitchFamily="34" typeface="Arial"/>
              </a:rPr>
              <a:t> In which quarter of 2020, got the maximum total_sold_quantity?</a:t>
            </a:r>
          </a:p>
          <a:p>
            <a:r>
              <a:rPr lang="en-US" sz="1400">
                <a:latin charset="0" panose="020B0604020202020204" pitchFamily="34" typeface="Arial"/>
              </a:rPr>
              <a:t>(</a:t>
            </a:r>
            <a:r>
              <a:rPr b="0" baseline="0" i="0" lang="en-US" strike="noStrike" sz="1400" u="none">
                <a:latin charset="0" panose="020B0604020202020204" pitchFamily="34" typeface="Arial"/>
              </a:rPr>
              <a:t>The final output contains these fields sorted by the total_sold_quantity : Quarter, total_sold_quantity)</a:t>
            </a:r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778879" y="-25812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8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6D9BA1-A549-3392-4186-19948552BF09}"/>
              </a:ext>
            </a:extLst>
          </p:cNvPr>
          <p:cNvGrpSpPr/>
          <p:nvPr/>
        </p:nvGrpSpPr>
        <p:grpSpPr>
          <a:xfrm>
            <a:off x="72313" y="1338465"/>
            <a:ext cx="4490734" cy="2061848"/>
            <a:chOff x="72313" y="1338465"/>
            <a:chExt cx="4490734" cy="20618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BFB1E-B27D-EEA1-51F9-07C8007E5143}"/>
                </a:ext>
              </a:extLst>
            </p:cNvPr>
            <p:cNvSpPr txBox="1"/>
            <p:nvPr/>
          </p:nvSpPr>
          <p:spPr>
            <a:xfrm>
              <a:off x="72313" y="1338465"/>
              <a:ext cx="137937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SOLUTION :</a:t>
              </a:r>
              <a:endParaRPr b="1"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AB27A2-FBC6-B38D-E453-2FFF95F48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8" l="383" r="263" t="494"/>
            <a:stretch/>
          </p:blipFill>
          <p:spPr>
            <a:xfrm>
              <a:off x="2171498" y="1764490"/>
              <a:ext cx="2391549" cy="1635823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D9C347-5216-B122-A658-2C8B778B714B}"/>
              </a:ext>
            </a:extLst>
          </p:cNvPr>
          <p:cNvGrpSpPr/>
          <p:nvPr/>
        </p:nvGrpSpPr>
        <p:grpSpPr>
          <a:xfrm>
            <a:off x="-3" y="3457678"/>
            <a:ext cx="6734549" cy="3600986"/>
            <a:chOff x="-3" y="3457678"/>
            <a:chExt cx="6734549" cy="36009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A7CEDC-8C75-B162-5177-038857ADE253}"/>
                </a:ext>
              </a:extLst>
            </p:cNvPr>
            <p:cNvSpPr txBox="1"/>
            <p:nvPr/>
          </p:nvSpPr>
          <p:spPr>
            <a:xfrm>
              <a:off x="151050" y="3457678"/>
              <a:ext cx="122190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INSIGHTS:</a:t>
              </a:r>
              <a:endParaRPr b="1"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179B63-7981-CCE8-85FB-ECADA6B85A47}"/>
                </a:ext>
              </a:extLst>
            </p:cNvPr>
            <p:cNvSpPr txBox="1"/>
            <p:nvPr/>
          </p:nvSpPr>
          <p:spPr>
            <a:xfrm>
              <a:off x="-3" y="3827010"/>
              <a:ext cx="6734549" cy="3231654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b="1" lang="en-IN" sz="1600"/>
                <a:t>Quarter 1</a:t>
              </a:r>
              <a:r>
                <a:rPr lang="en-IN" sz="1600"/>
                <a:t> (sept 2020- nov 2020) </a:t>
              </a:r>
              <a:r>
                <a:rPr b="1" lang="en-IN" sz="1600"/>
                <a:t>of FY 2020 got the maximum total sold quantity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IN" sz="1600"/>
                <a:t>The </a:t>
              </a:r>
              <a:r>
                <a:rPr lang="en-IN" sz="1600" u="sng">
                  <a:solidFill>
                    <a:srgbClr val="C00000"/>
                  </a:solidFill>
                </a:rPr>
                <a:t>sales dropped drastically in Q3</a:t>
              </a:r>
              <a:r>
                <a:rPr lang="en-IN" sz="1600"/>
                <a:t>(March, April, May) of FY 2020 due to shutdown in Covid 19.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IN" sz="1600"/>
                <a:t>AtliQ survived quickly from pandemic and its sales skyrocketed by </a:t>
              </a:r>
              <a:r>
                <a:rPr b="1" lang="en-IN"/>
                <a:t>143 % in </a:t>
              </a:r>
              <a:r>
                <a:rPr b="1" lang="en-IN" sz="1600"/>
                <a:t>Q4 from Q3. </a:t>
              </a:r>
              <a:r>
                <a:rPr lang="en-IN" sz="1600"/>
                <a:t>The hit was probably due to high demand of desktop, laptop for sudden rise of online classes, online conference, meetings, WFH in the shutdown period. Also AtliQ’s </a:t>
              </a:r>
              <a:r>
                <a:rPr b="1" lang="en-IN" sz="1600"/>
                <a:t>72% customers are E-commerce</a:t>
              </a:r>
              <a:r>
                <a:rPr lang="en-IN" sz="1600"/>
                <a:t> and AtliQ </a:t>
              </a:r>
              <a:r>
                <a:rPr b="1" lang="en-IN" sz="1600"/>
                <a:t>upgraded their products </a:t>
              </a:r>
              <a:r>
                <a:rPr lang="en-US" sz="1600"/>
                <a:t>in high demanding </a:t>
              </a:r>
              <a:r>
                <a:rPr b="1" lang="en-US" sz="1600"/>
                <a:t>desktop segment</a:t>
              </a:r>
              <a:r>
                <a:rPr b="1" lang="en-IN" sz="1600"/>
                <a:t>, which is </a:t>
              </a:r>
              <a:r>
                <a:rPr b="1" lang="en-US" sz="1400">
                  <a:latin charset="0" panose="020B0A04020102020204" pitchFamily="34" typeface="Arial Black"/>
                </a:rPr>
                <a:t>214% </a:t>
              </a:r>
              <a:r>
                <a:rPr i="1" lang="en-US" sz="1400"/>
                <a:t>(ref. req 4). </a:t>
              </a:r>
            </a:p>
            <a:p>
              <a:r>
                <a:rPr i="1" lang="en-US" sz="1400">
                  <a:latin charset="0" panose="020B0A04020102020204" pitchFamily="34" typeface="Arial Black"/>
                </a:rPr>
                <a:t>   </a:t>
              </a:r>
              <a:r>
                <a:rPr lang="en-US" sz="1400">
                  <a:latin charset="0" panose="020F0704030504030204" pitchFamily="34" typeface="Arial Rounded MT Bold"/>
                </a:rPr>
                <a:t>So AtliQ played strategically and took advantage of its strengths, which   paid off</a:t>
              </a:r>
              <a:r>
                <a:rPr lang="en-US" sz="1200">
                  <a:latin charset="0" panose="020F0704030504030204" pitchFamily="34" typeface="Arial Rounded MT Bold"/>
                </a:rPr>
                <a:t>.</a:t>
              </a:r>
              <a:endParaRPr lang="en-IN" sz="1400">
                <a:latin charset="0" panose="020F0704030504030204" pitchFamily="34" typeface="Arial Rounded MT Bold"/>
              </a:endParaRPr>
            </a:p>
            <a:p>
              <a:pPr indent="-285750" marL="285750">
                <a:buFont charset="2" panose="05000000000000000000" pitchFamily="2" typeface="Wingdings"/>
                <a:buChar char="Ø"/>
              </a:pPr>
              <a:endParaRPr lang="en-IN" sz="16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E10816-EEF9-C790-8C01-2ADB3EE052D9}"/>
              </a:ext>
            </a:extLst>
          </p:cNvPr>
          <p:cNvGrpSpPr/>
          <p:nvPr/>
        </p:nvGrpSpPr>
        <p:grpSpPr>
          <a:xfrm>
            <a:off x="5109566" y="1124006"/>
            <a:ext cx="6931384" cy="4901797"/>
            <a:chOff x="5109566" y="1124006"/>
            <a:chExt cx="6931384" cy="4901797"/>
          </a:xfrm>
        </p:grpSpPr>
        <p:pic>
          <p:nvPicPr>
            <p:cNvPr descr="Back with solid fill" id="9" name="Graphic 8">
              <a:extLst>
                <a:ext uri="{FF2B5EF4-FFF2-40B4-BE49-F238E27FC236}">
                  <a16:creationId xmlns:a16="http://schemas.microsoft.com/office/drawing/2014/main" id="{A6A8542B-7AC0-EEFD-DB01-6A5B05CF0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09566" y="2366060"/>
              <a:ext cx="1026506" cy="559327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DC07A3-6714-FF59-F3C2-B6DEB84FBB18}"/>
                </a:ext>
              </a:extLst>
            </p:cNvPr>
            <p:cNvGrpSpPr/>
            <p:nvPr/>
          </p:nvGrpSpPr>
          <p:grpSpPr>
            <a:xfrm>
              <a:off x="6734548" y="1124006"/>
              <a:ext cx="5306402" cy="4901797"/>
              <a:chOff x="6592347" y="1762913"/>
              <a:chExt cx="5306402" cy="490179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EE2287B-C929-72B3-1B27-7FC56A8A8C9C}"/>
                  </a:ext>
                </a:extLst>
              </p:cNvPr>
              <p:cNvGrpSpPr/>
              <p:nvPr/>
            </p:nvGrpSpPr>
            <p:grpSpPr>
              <a:xfrm>
                <a:off x="6592347" y="1762913"/>
                <a:ext cx="5306402" cy="4901797"/>
                <a:chOff x="6236363" y="1636704"/>
                <a:chExt cx="5306402" cy="4901797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1864A35C-446A-697F-DDA7-E3D7B18458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8" l="94" r="61" t="138"/>
                <a:stretch/>
              </p:blipFill>
              <p:spPr>
                <a:xfrm>
                  <a:off x="6236363" y="2074501"/>
                  <a:ext cx="5306402" cy="4464000"/>
                </a:xfrm>
                <a:prstGeom prst="rect">
                  <a:avLst/>
                </a:prstGeom>
                <a:effectLst>
                  <a:outerShdw algn="ctr" blurRad="63500" rotWithShape="0" sx="102000" sy="10200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B76A3B3-2055-5577-BB3F-E4F21CAC944B}"/>
                    </a:ext>
                  </a:extLst>
                </p:cNvPr>
                <p:cNvSpPr txBox="1"/>
                <p:nvPr/>
              </p:nvSpPr>
              <p:spPr>
                <a:xfrm>
                  <a:off x="7389845" y="1636704"/>
                  <a:ext cx="3291002" cy="369332"/>
                </a:xfrm>
                <a:prstGeom prst="rect">
                  <a:avLst/>
                </a:prstGeom>
                <a:noFill/>
              </p:spPr>
              <p:txBody>
                <a:bodyPr rtlCol="0" wrap="square">
                  <a:spAutoFit/>
                </a:bodyPr>
                <a:lstStyle/>
                <a:p>
                  <a:r>
                    <a:rPr lang="en-IN" u="sng">
                      <a:ln w="0"/>
                      <a:solidFill>
                        <a:srgbClr val="00B050"/>
                      </a:solidFill>
                      <a:effectLst>
                        <a:outerShdw algn="tl" blurRad="38100" dir="2700000" dist="19050" rotWithShape="0">
                          <a:schemeClr val="dk1">
                            <a:alpha val="40000"/>
                          </a:schemeClr>
                        </a:outerShdw>
                      </a:effectLst>
                      <a:latin charset="0" panose="02020603050405020304" pitchFamily="18" typeface="Times New Roman"/>
                      <a:cs charset="0" panose="02020603050405020304" pitchFamily="18" typeface="Times New Roman"/>
                    </a:rPr>
                    <a:t>Total sold quantity Quarter wise</a:t>
                  </a:r>
                </a:p>
              </p:txBody>
            </p: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ECBB173-0990-6662-5338-F5B250C2A094}"/>
                  </a:ext>
                </a:extLst>
              </p:cNvPr>
              <p:cNvCxnSpPr/>
              <p:nvPr/>
            </p:nvCxnSpPr>
            <p:spPr>
              <a:xfrm flipV="1">
                <a:off x="9843796" y="3564294"/>
                <a:ext cx="513184" cy="1352938"/>
              </a:xfrm>
              <a:prstGeom prst="straightConnector1">
                <a:avLst/>
              </a:prstGeom>
              <a:ln>
                <a:tailEnd type="triangle"/>
              </a:ln>
              <a:effectLst>
                <a:outerShdw algn="t" blurRad="50800" dir="5400000" dist="38100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35EFB4-D088-6ECA-16C2-4944D10D9D8E}"/>
                  </a:ext>
                </a:extLst>
              </p:cNvPr>
              <p:cNvSpPr txBox="1"/>
              <p:nvPr/>
            </p:nvSpPr>
            <p:spPr>
              <a:xfrm>
                <a:off x="9550545" y="3758031"/>
                <a:ext cx="703363" cy="338554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r>
                  <a:rPr b="1" lang="en-US" sz="1600">
                    <a:solidFill>
                      <a:srgbClr val="002060"/>
                    </a:solidFill>
                  </a:rPr>
                  <a:t>143 % </a:t>
                </a:r>
                <a:endParaRPr b="1" lang="en-IN" sz="160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D39B9-9539-3EA3-FB2B-2AD4EBA1DA61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893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25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1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2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8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0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5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 transition="in">
                                      <p:cBhvr>
                                        <p:cTn dur="500" id="3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7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/>
      <p:bldP grpId="0" spid="11"/>
    </p:bld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" y="88383"/>
            <a:ext cx="477365" cy="46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58003-F49B-8EB7-D3E0-9F1F3C2A7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" t="131"/>
          <a:stretch/>
        </p:blipFill>
        <p:spPr>
          <a:xfrm>
            <a:off x="967116" y="133331"/>
            <a:ext cx="10665559" cy="2124000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" blurRad="50800" dir="5400000" dist="38100" rotWithShape="0">
              <a:prstClr val="black">
                <a:alpha val="40000"/>
              </a:prst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84DFA-BC82-856E-6651-D82F57CD1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4" y="1440072"/>
            <a:ext cx="1111045" cy="1111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D3532-067A-C4D3-C1BE-60EDDE24E7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b="86944" l="10417" r="73438" t="22963">
                        <a14:foregroundMark x1="10521" x2="10417" y1="54074" y2="55370"/>
                        <a14:foregroundMark x1="41094" x2="41510" y1="76944" y2="77222"/>
                        <a14:foregroundMark x1="26563" x2="28542" y1="86204" y2="86944"/>
                      </a14:backgroundRemoval>
                    </a14:imgEffect>
                    <a14:imgEffect>
                      <a14:sharpenSoften amount="6000"/>
                    </a14:imgEffect>
                    <a14:imgEffect>
                      <a14:saturation sat="15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1" l="2" r="63" t="14"/>
          <a:stretch/>
        </p:blipFill>
        <p:spPr>
          <a:xfrm>
            <a:off x="1208418" y="1955268"/>
            <a:ext cx="8997895" cy="4583644"/>
          </a:xfrm>
          <a:prstGeom prst="rect">
            <a:avLst/>
          </a:prstGeom>
          <a:noFill/>
          <a:effectLst>
            <a:innerShdw blurRad="63500" dir="8100000" dist="50800">
              <a:prstClr val="black">
                <a:alpha val="50000"/>
              </a:prstClr>
            </a:inn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6278AD-C322-072C-B090-B59963B2DD30}"/>
              </a:ext>
            </a:extLst>
          </p:cNvPr>
          <p:cNvSpPr txBox="1"/>
          <p:nvPr/>
        </p:nvSpPr>
        <p:spPr>
          <a:xfrm>
            <a:off x="5804039" y="3985149"/>
            <a:ext cx="5633884" cy="113877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b="1" lang="en-IN" sz="3600">
                <a:latin charset="0" panose="020B0A04020102020204" pitchFamily="34" typeface="Arial Black"/>
              </a:rPr>
              <a:t>Consumer Goods</a:t>
            </a:r>
          </a:p>
          <a:p>
            <a:pPr algn="ctr"/>
            <a:r>
              <a:rPr b="1" err="1" lang="en-IN" sz="3200">
                <a:latin charset="0" panose="020B0A04020102020204" pitchFamily="34" typeface="Arial Black"/>
              </a:rPr>
              <a:t>Ad_Hoc</a:t>
            </a:r>
            <a:r>
              <a:rPr b="1" lang="en-IN" sz="3200">
                <a:latin charset="0" panose="020B0A04020102020204" pitchFamily="34" typeface="Arial Black"/>
              </a:rPr>
              <a:t> Insights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465304-800F-ECC0-BB1D-56B5D8B1327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8283051" y="3732268"/>
            <a:ext cx="1366779" cy="21999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DDAA2D4-BF90-2CB3-EA18-D6F5D7A84858}"/>
              </a:ext>
            </a:extLst>
          </p:cNvPr>
          <p:cNvGrpSpPr/>
          <p:nvPr/>
        </p:nvGrpSpPr>
        <p:grpSpPr>
          <a:xfrm>
            <a:off x="8244629" y="2856843"/>
            <a:ext cx="1975696" cy="1102495"/>
            <a:chOff x="8367291" y="2611171"/>
            <a:chExt cx="1949245" cy="12534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530F54-D9EE-774F-E7F3-189EC74F5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8083" y="2611171"/>
              <a:ext cx="911949" cy="87731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743214-4B09-98BC-AB6D-FC9D265C555E}"/>
                </a:ext>
              </a:extLst>
            </p:cNvPr>
            <p:cNvSpPr txBox="1"/>
            <p:nvPr/>
          </p:nvSpPr>
          <p:spPr>
            <a:xfrm>
              <a:off x="9190821" y="3083255"/>
              <a:ext cx="1125715" cy="523220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err="1" lang="en-IN" spc="300" sz="2800"/>
                <a:t>tliQ</a:t>
              </a:r>
              <a:endParaRPr lang="en-IN" spc="300" sz="28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E0C61E-C2CB-4BF0-6F69-5C3841B77CE1}"/>
                </a:ext>
              </a:extLst>
            </p:cNvPr>
            <p:cNvSpPr txBox="1"/>
            <p:nvPr/>
          </p:nvSpPr>
          <p:spPr>
            <a:xfrm>
              <a:off x="8367291" y="3587640"/>
              <a:ext cx="1524000" cy="276999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lang="en-IN" spc="300" sz="1200">
                  <a:latin charset="0" panose="020B0604020202020204" pitchFamily="34" typeface="Arial"/>
                  <a:cs charset="0" panose="020B0604020202020204" pitchFamily="34" typeface="Arial"/>
                </a:rPr>
                <a:t>HARDWARE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C298A3-E585-BA98-3682-293B4B55F8FA}"/>
              </a:ext>
            </a:extLst>
          </p:cNvPr>
          <p:cNvSpPr txBox="1"/>
          <p:nvPr/>
        </p:nvSpPr>
        <p:spPr>
          <a:xfrm>
            <a:off x="6377471" y="5442177"/>
            <a:ext cx="5537721" cy="61555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IN"/>
              <a:t>Presentation by : </a:t>
            </a:r>
            <a:r>
              <a:rPr lang="en-IN">
                <a:latin charset="0" panose="02020603050405020304" pitchFamily="18" typeface="Times New Roman"/>
                <a:cs charset="0" panose="02020603050405020304" pitchFamily="18" typeface="Times New Roman"/>
              </a:rPr>
              <a:t>MADHUPA SAMANTA</a:t>
            </a:r>
          </a:p>
          <a:p>
            <a:r>
              <a:rPr lang="en-IN" sz="1600">
                <a:latin charset="0" panose="02020603050405020304" pitchFamily="18" typeface="Times New Roman"/>
                <a:cs charset="0" panose="02020603050405020304" pitchFamily="18" typeface="Times New Roman"/>
              </a:rPr>
              <a:t>                        College Teacher,  Aspiring Data Analyst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067E6-B0AC-EB31-436D-202B9926A0D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B58D3-1752-8CA0-52E0-93D926C571EA}"/>
              </a:ext>
            </a:extLst>
          </p:cNvPr>
          <p:cNvSpPr txBox="1"/>
          <p:nvPr/>
        </p:nvSpPr>
        <p:spPr>
          <a:xfrm>
            <a:off x="5756414" y="2314040"/>
            <a:ext cx="6158204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i="0" lang="en-US">
                <a:solidFill>
                  <a:srgbClr val="131022"/>
                </a:solidFill>
                <a:effectLst/>
                <a:latin typeface="manrope"/>
              </a:rPr>
              <a:t>Domain:</a:t>
            </a:r>
            <a:r>
              <a:rPr b="0" i="0" lang="en-US">
                <a:solidFill>
                  <a:srgbClr val="131022"/>
                </a:solidFill>
                <a:effectLst/>
                <a:latin typeface="manrope"/>
              </a:rPr>
              <a:t>  Consumer Goods | </a:t>
            </a:r>
            <a:r>
              <a:rPr b="1" i="0" lang="en-US">
                <a:solidFill>
                  <a:srgbClr val="131022"/>
                </a:solidFill>
                <a:effectLst/>
                <a:latin typeface="manrope"/>
              </a:rPr>
              <a:t>Function</a:t>
            </a:r>
            <a:r>
              <a:rPr b="0" i="0" lang="en-US">
                <a:solidFill>
                  <a:srgbClr val="131022"/>
                </a:solidFill>
                <a:effectLst/>
                <a:latin typeface="manrope"/>
              </a:rPr>
              <a:t>: Executive Management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437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6000"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594455" y="750396"/>
            <a:ext cx="10580914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US"/>
              <a:t>Which channel helped to bring more gross sales in the fiscal year 2021 and the percentage of contribution? </a:t>
            </a:r>
          </a:p>
          <a:p>
            <a:r>
              <a:rPr lang="en-US" sz="1400"/>
              <a:t>    (The final output contains these fields: channel, gross_sales_mln, percentage)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719886" y="220181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9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BE67F3-1087-6E50-75A9-550310DF2A65}"/>
              </a:ext>
            </a:extLst>
          </p:cNvPr>
          <p:cNvGrpSpPr/>
          <p:nvPr/>
        </p:nvGrpSpPr>
        <p:grpSpPr>
          <a:xfrm>
            <a:off x="152606" y="2139433"/>
            <a:ext cx="4207166" cy="1831769"/>
            <a:chOff x="152606" y="2139433"/>
            <a:chExt cx="4207166" cy="1831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BFB1E-B27D-EEA1-51F9-07C8007E5143}"/>
                </a:ext>
              </a:extLst>
            </p:cNvPr>
            <p:cNvSpPr txBox="1"/>
            <p:nvPr/>
          </p:nvSpPr>
          <p:spPr>
            <a:xfrm>
              <a:off x="152606" y="2139433"/>
              <a:ext cx="137937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SOLUTION :</a:t>
              </a:r>
              <a:endParaRPr b="1"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1215A1-FA16-1A23-98DE-DB2BEE0F5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" l="12" r="142" t="613"/>
            <a:stretch/>
          </p:blipFill>
          <p:spPr>
            <a:xfrm>
              <a:off x="842292" y="2819202"/>
              <a:ext cx="3517480" cy="1152000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ABD179-26BB-4D36-6881-94AB4382D59C}"/>
              </a:ext>
            </a:extLst>
          </p:cNvPr>
          <p:cNvGrpSpPr/>
          <p:nvPr/>
        </p:nvGrpSpPr>
        <p:grpSpPr>
          <a:xfrm>
            <a:off x="151051" y="4311010"/>
            <a:ext cx="4579569" cy="2378237"/>
            <a:chOff x="151051" y="4311010"/>
            <a:chExt cx="4579569" cy="23782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A7CEDC-8C75-B162-5177-038857ADE253}"/>
                </a:ext>
              </a:extLst>
            </p:cNvPr>
            <p:cNvSpPr txBox="1"/>
            <p:nvPr/>
          </p:nvSpPr>
          <p:spPr>
            <a:xfrm>
              <a:off x="151051" y="4311010"/>
              <a:ext cx="122190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/>
                <a:t>INSIGHTS:</a:t>
              </a:r>
              <a:endParaRPr b="1"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A0E898-B5B7-5A8F-3AAF-E40AE3059A83}"/>
                </a:ext>
              </a:extLst>
            </p:cNvPr>
            <p:cNvSpPr txBox="1"/>
            <p:nvPr/>
          </p:nvSpPr>
          <p:spPr>
            <a:xfrm>
              <a:off x="762002" y="4842588"/>
              <a:ext cx="3968618" cy="1846659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b="1" lang="en-US" sz="1600"/>
                <a:t>Retailer</a:t>
              </a:r>
              <a:r>
                <a:rPr lang="en-US" sz="1600"/>
                <a:t> accounted for the majority of sales in AtliQ, which is </a:t>
              </a:r>
              <a:r>
                <a:rPr b="1" lang="en-US"/>
                <a:t>73.23%</a:t>
              </a:r>
              <a:r>
                <a:rPr lang="en-US" sz="1600"/>
                <a:t> of total sales in fiscal year 2021.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r>
                <a:rPr lang="en-US" sz="1600"/>
                <a:t>Direct and Distributor bring </a:t>
              </a:r>
              <a:r>
                <a:rPr b="1" lang="en-US" sz="1600"/>
                <a:t>15.47%</a:t>
              </a:r>
              <a:r>
                <a:rPr lang="en-US" sz="1600"/>
                <a:t> and </a:t>
              </a:r>
              <a:r>
                <a:rPr b="1" lang="en-US" sz="1600"/>
                <a:t>11.3%</a:t>
              </a:r>
              <a:r>
                <a:rPr lang="en-US" sz="1600"/>
                <a:t> gross sales accordingly in fiscal year 2021</a:t>
              </a:r>
            </a:p>
            <a:p>
              <a:pPr indent="-285750" marL="285750">
                <a:buFont charset="2" panose="05000000000000000000" pitchFamily="2" typeface="Wingdings"/>
                <a:buChar char="Ø"/>
              </a:pPr>
              <a:endParaRPr lang="en-IN" sz="16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33E9CA2-8056-4C3E-725C-83D81E740353}"/>
              </a:ext>
            </a:extLst>
          </p:cNvPr>
          <p:cNvGrpSpPr/>
          <p:nvPr/>
        </p:nvGrpSpPr>
        <p:grpSpPr>
          <a:xfrm>
            <a:off x="4442412" y="1425898"/>
            <a:ext cx="7437796" cy="4515757"/>
            <a:chOff x="4442412" y="1425898"/>
            <a:chExt cx="7437796" cy="4515757"/>
          </a:xfrm>
        </p:grpSpPr>
        <p:pic>
          <p:nvPicPr>
            <p:cNvPr descr="Back with solid fill" id="28" name="Graphic 27">
              <a:extLst>
                <a:ext uri="{FF2B5EF4-FFF2-40B4-BE49-F238E27FC236}">
                  <a16:creationId xmlns:a16="http://schemas.microsoft.com/office/drawing/2014/main" id="{5C214301-2BF5-DBB9-3788-929244C9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2412" y="3140504"/>
              <a:ext cx="661532" cy="509395"/>
            </a:xfrm>
            <a:prstGeom prst="rect">
              <a:avLst/>
            </a:prstGeom>
            <a:effectLst>
              <a:innerShdw blurRad="63500" dist="50800">
                <a:prstClr val="black">
                  <a:alpha val="50000"/>
                </a:prstClr>
              </a:inn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E698E58-7895-90EB-2F5A-11F5F542154D}"/>
                </a:ext>
              </a:extLst>
            </p:cNvPr>
            <p:cNvGrpSpPr/>
            <p:nvPr/>
          </p:nvGrpSpPr>
          <p:grpSpPr>
            <a:xfrm>
              <a:off x="5182865" y="1425898"/>
              <a:ext cx="6697343" cy="4515757"/>
              <a:chOff x="5252059" y="1341408"/>
              <a:chExt cx="6697343" cy="451575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23F5CB9-E2A8-BDA3-E695-7703E43BE8D7}"/>
                  </a:ext>
                </a:extLst>
              </p:cNvPr>
              <p:cNvGrpSpPr/>
              <p:nvPr/>
            </p:nvGrpSpPr>
            <p:grpSpPr>
              <a:xfrm>
                <a:off x="5252059" y="1611373"/>
                <a:ext cx="6599448" cy="4245792"/>
                <a:chOff x="5315726" y="1637739"/>
                <a:chExt cx="6599448" cy="4245792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A28FA7B-A988-44F5-5CBE-F6391B222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1" l="60" r="10" t="44"/>
                <a:stretch/>
              </p:blipFill>
              <p:spPr>
                <a:xfrm>
                  <a:off x="5315726" y="2058872"/>
                  <a:ext cx="6599448" cy="3824659"/>
                </a:xfrm>
                <a:prstGeom prst="rect">
                  <a:avLst/>
                </a:prstGeom>
                <a:noFill/>
                <a:effectLst>
                  <a:outerShdw algn="ctr" blurRad="63500" rotWithShape="0" sx="102000" sy="10200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B6C5BEC-CBA6-0A03-32A8-204024A9E23A}"/>
                    </a:ext>
                  </a:extLst>
                </p:cNvPr>
                <p:cNvSpPr txBox="1"/>
                <p:nvPr/>
              </p:nvSpPr>
              <p:spPr>
                <a:xfrm>
                  <a:off x="6575377" y="1637739"/>
                  <a:ext cx="5210404" cy="369332"/>
                </a:xfrm>
                <a:prstGeom prst="rect">
                  <a:avLst/>
                </a:prstGeom>
                <a:noFill/>
              </p:spPr>
              <p:txBody>
                <a:bodyPr rtlCol="0" wrap="square">
                  <a:spAutoFit/>
                </a:bodyPr>
                <a:lstStyle/>
                <a:p>
                  <a:r>
                    <a:rPr lang="en-IN" u="sng">
                      <a:ln>
                        <a:solidFill>
                          <a:srgbClr val="00B050"/>
                        </a:solidFill>
                      </a:ln>
                      <a:effectLst>
                        <a:innerShdw blurRad="63500" dir="18900000" dist="50800">
                          <a:prstClr val="black">
                            <a:alpha val="50000"/>
                          </a:prstClr>
                        </a:innerShdw>
                      </a:effectLst>
                      <a:latin charset="0" panose="02020603050405020304" pitchFamily="18" typeface="Times New Roman"/>
                      <a:cs charset="0" panose="02020603050405020304" pitchFamily="18" typeface="Times New Roman"/>
                    </a:rPr>
                    <a:t>Gross sales in fiscal year 2021 </a:t>
                  </a:r>
                  <a:r>
                    <a:rPr lang="en-IN">
                      <a:ln>
                        <a:solidFill>
                          <a:srgbClr val="00B050"/>
                        </a:solidFill>
                      </a:ln>
                      <a:effectLst>
                        <a:innerShdw blurRad="63500" dir="18900000" dist="50800">
                          <a:prstClr val="black">
                            <a:alpha val="50000"/>
                          </a:prstClr>
                        </a:innerShdw>
                      </a:effectLst>
                      <a:latin charset="0" panose="02020603050405020304" pitchFamily="18" typeface="Times New Roman"/>
                      <a:cs charset="0" panose="02020603050405020304" pitchFamily="18" typeface="Times New Roman"/>
                    </a:rPr>
                    <a:t>(Channel wise)</a:t>
                  </a:r>
                </a:p>
              </p:txBody>
            </p:sp>
          </p:grpSp>
          <p:graphicFrame>
            <p:nvGraphicFramePr>
              <p:cNvPr id="19" name="Diagram 18">
                <a:extLst>
                  <a:ext uri="{FF2B5EF4-FFF2-40B4-BE49-F238E27FC236}">
                    <a16:creationId xmlns:a16="http://schemas.microsoft.com/office/drawing/2014/main" id="{D0F02B67-409B-5BC6-0CDB-A13951371B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50085750"/>
                  </p:ext>
                </p:extLst>
              </p:nvPr>
            </p:nvGraphicFramePr>
            <p:xfrm>
              <a:off x="9627110" y="1341408"/>
              <a:ext cx="2322292" cy="204166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cs="rId10" r:dm="rId7" r:lo="rId8" r:qs="rId9"/>
              </a:graphicData>
            </a:graphic>
          </p:graphicFrame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B8108-FFE0-B6BD-9AD6-A67A349071AD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915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25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9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0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1"/>
                                        <p:tgtEl>
                                          <p:spTgt spid="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6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8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2000" id="33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/>
      <p:bldP grpId="0" spid="11"/>
    </p:bld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F38FB-C824-607C-126C-204A99466F4E}"/>
              </a:ext>
            </a:extLst>
          </p:cNvPr>
          <p:cNvSpPr txBox="1"/>
          <p:nvPr/>
        </p:nvSpPr>
        <p:spPr>
          <a:xfrm>
            <a:off x="594455" y="797865"/>
            <a:ext cx="11143455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US">
                <a:latin charset="0" panose="020B0604020202020204" pitchFamily="34" typeface="Arial"/>
              </a:rPr>
              <a:t>Get the Top 3 products in each division that have a high total_sold_quantity in the fiscal_year 2021? </a:t>
            </a:r>
            <a:r>
              <a:rPr b="0" baseline="0" i="0" lang="en-US" strike="noStrike" sz="1400" u="none">
                <a:latin charset="0" panose="020B0604020202020204" pitchFamily="34" typeface="Arial"/>
              </a:rPr>
              <a:t>(The final output contains these fields: division, product_code)</a:t>
            </a:r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C0BC4-A58D-7876-BBBA-0650BA85312C}"/>
              </a:ext>
            </a:extLst>
          </p:cNvPr>
          <p:cNvSpPr txBox="1"/>
          <p:nvPr/>
        </p:nvSpPr>
        <p:spPr>
          <a:xfrm>
            <a:off x="5639002" y="41072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10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BFB1E-B27D-EEA1-51F9-07C8007E5143}"/>
              </a:ext>
            </a:extLst>
          </p:cNvPr>
          <p:cNvSpPr txBox="1"/>
          <p:nvPr/>
        </p:nvSpPr>
        <p:spPr>
          <a:xfrm>
            <a:off x="152606" y="2139433"/>
            <a:ext cx="1379373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US"/>
              <a:t>SOLUTION :</a:t>
            </a:r>
            <a:endParaRPr b="1"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4A37BE-190A-ABDA-1328-F552272A0853}"/>
              </a:ext>
            </a:extLst>
          </p:cNvPr>
          <p:cNvGrpSpPr/>
          <p:nvPr/>
        </p:nvGrpSpPr>
        <p:grpSpPr>
          <a:xfrm>
            <a:off x="2172923" y="2410542"/>
            <a:ext cx="7650616" cy="3996000"/>
            <a:chOff x="2056208" y="2423240"/>
            <a:chExt cx="7650616" cy="34382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CA64ED-64D1-5BB6-0AEC-CDADE0009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" l="7" r="57" t="204"/>
            <a:stretch/>
          </p:blipFill>
          <p:spPr>
            <a:xfrm>
              <a:off x="2056208" y="3017458"/>
              <a:ext cx="7650616" cy="2844000"/>
            </a:xfrm>
            <a:prstGeom prst="rect">
              <a:avLst/>
            </a:prstGeom>
            <a:effectLst>
              <a:outerShdw algn="ctr" blurRad="63500" rotWithShape="0" sx="102000" sy="10200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72273B-4FFE-9FD9-E4FF-218B0A86A138}"/>
                </a:ext>
              </a:extLst>
            </p:cNvPr>
            <p:cNvSpPr txBox="1"/>
            <p:nvPr/>
          </p:nvSpPr>
          <p:spPr>
            <a:xfrm>
              <a:off x="3117405" y="2423240"/>
              <a:ext cx="6097554" cy="3442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b="1" lang="en-IN" u="sng">
                  <a:solidFill>
                    <a:srgbClr val="00B050"/>
                  </a:solidFill>
                  <a:latin charset="0" panose="02020603050405020304" pitchFamily="18" typeface="Times New Roman"/>
                  <a:cs charset="0" panose="02020603050405020304" pitchFamily="18" typeface="Times New Roman"/>
                </a:rPr>
                <a:t>Top 3 products by sold quantity in </a:t>
              </a:r>
              <a:r>
                <a:rPr b="1" lang="en-IN" sz="2000" u="sng">
                  <a:solidFill>
                    <a:srgbClr val="00B050"/>
                  </a:solidFill>
                  <a:latin charset="0" panose="02020603050405020304" pitchFamily="18" typeface="Times New Roman"/>
                  <a:cs charset="0" panose="02020603050405020304" pitchFamily="18" typeface="Times New Roman"/>
                </a:rPr>
                <a:t>FY 2021 (</a:t>
              </a:r>
              <a:r>
                <a:rPr b="1" lang="en-IN" sz="1600" u="sng">
                  <a:solidFill>
                    <a:srgbClr val="00B050"/>
                  </a:solidFill>
                  <a:latin charset="0" panose="02020603050405020304" pitchFamily="18" typeface="Times New Roman"/>
                  <a:cs charset="0" panose="02020603050405020304" pitchFamily="18" typeface="Times New Roman"/>
                </a:rPr>
                <a:t>Division-wise</a:t>
              </a:r>
              <a:r>
                <a:rPr b="1" lang="en-IN" sz="2000" u="sng">
                  <a:solidFill>
                    <a:srgbClr val="00B050"/>
                  </a:solidFill>
                  <a:latin charset="0" panose="02020603050405020304" pitchFamily="18" typeface="Times New Roman"/>
                  <a:cs charset="0" panose="02020603050405020304" pitchFamily="18" typeface="Times New Roman"/>
                </a:rPr>
                <a:t>)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FEF66-6531-72D2-2DE8-7E4D615F4B4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760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250"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9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4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dur="2000" id="24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/>
      <p:bldP grpId="0" spid="11"/>
      <p:bldP grpId="0" spid="12"/>
    </p:bld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5F05C-FB0D-8580-9434-DF494489839C}"/>
              </a:ext>
            </a:extLst>
          </p:cNvPr>
          <p:cNvSpPr txBox="1"/>
          <p:nvPr/>
        </p:nvSpPr>
        <p:spPr>
          <a:xfrm>
            <a:off x="117090" y="5440015"/>
            <a:ext cx="1221903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US"/>
              <a:t>INSIGHTS:</a:t>
            </a:r>
            <a:endParaRPr b="1"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CD50C-5CF0-521A-1776-92E5A098CF5B}"/>
              </a:ext>
            </a:extLst>
          </p:cNvPr>
          <p:cNvSpPr txBox="1"/>
          <p:nvPr/>
        </p:nvSpPr>
        <p:spPr>
          <a:xfrm>
            <a:off x="5778879" y="62678"/>
            <a:ext cx="105435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/>
              <a:t>REQ. 10</a:t>
            </a:r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6DA332-F627-DB78-CBDF-8B9F7D73B99F}"/>
              </a:ext>
            </a:extLst>
          </p:cNvPr>
          <p:cNvGrpSpPr/>
          <p:nvPr/>
        </p:nvGrpSpPr>
        <p:grpSpPr>
          <a:xfrm>
            <a:off x="2680993" y="566899"/>
            <a:ext cx="6830011" cy="4631050"/>
            <a:chOff x="2680994" y="657728"/>
            <a:chExt cx="6830011" cy="4631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B54347-BF02-1EE8-60E0-40CF7A5D9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" l="27" r="47" t="92"/>
            <a:stretch/>
          </p:blipFill>
          <p:spPr>
            <a:xfrm>
              <a:off x="2680994" y="1148778"/>
              <a:ext cx="6830011" cy="414000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700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B5E3A9-DF74-26A0-B86B-7D31971B2072}"/>
                </a:ext>
              </a:extLst>
            </p:cNvPr>
            <p:cNvSpPr txBox="1"/>
            <p:nvPr/>
          </p:nvSpPr>
          <p:spPr>
            <a:xfrm>
              <a:off x="3371579" y="657728"/>
              <a:ext cx="564179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IN" u="sng">
                  <a:solidFill>
                    <a:srgbClr val="00B050"/>
                  </a:solidFill>
                  <a:latin charset="0" panose="02020603050405020304" pitchFamily="18" typeface="Times New Roman"/>
                  <a:cs charset="0" panose="02020603050405020304" pitchFamily="18" typeface="Times New Roman"/>
                </a:rPr>
                <a:t>Top 3 products by sold quantity in FY 2021 (</a:t>
              </a:r>
              <a:r>
                <a:rPr b="1" lang="en-IN" sz="1400" u="sng">
                  <a:solidFill>
                    <a:srgbClr val="00B050"/>
                  </a:solidFill>
                  <a:latin charset="0" panose="02020603050405020304" pitchFamily="18" typeface="Times New Roman"/>
                  <a:cs charset="0" panose="02020603050405020304" pitchFamily="18" typeface="Times New Roman"/>
                </a:rPr>
                <a:t>Division-wise</a:t>
              </a:r>
              <a:r>
                <a:rPr b="1" lang="en-IN" u="sng">
                  <a:solidFill>
                    <a:srgbClr val="00B050"/>
                  </a:solidFill>
                  <a:latin charset="0" panose="02020603050405020304" pitchFamily="18" typeface="Times New Roman"/>
                  <a:cs charset="0" panose="02020603050405020304" pitchFamily="18" typeface="Times New Roman"/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7AB98E-9B41-7C38-A4E2-A61EF6957A5F}"/>
                </a:ext>
              </a:extLst>
            </p:cNvPr>
            <p:cNvSpPr txBox="1"/>
            <p:nvPr/>
          </p:nvSpPr>
          <p:spPr>
            <a:xfrm>
              <a:off x="4973216" y="4133462"/>
              <a:ext cx="895739" cy="261610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IN" sz="1050">
                  <a:solidFill>
                    <a:schemeClr val="accent5">
                      <a:lumMod val="50000"/>
                    </a:schemeClr>
                  </a:solidFill>
                  <a:latin charset="0" panose="020B0A04020102020204" pitchFamily="34" typeface="Arial Black"/>
                </a:rPr>
                <a:t>17.4K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85C2DF-1680-05DE-A2E1-2B8871C536FF}"/>
                </a:ext>
              </a:extLst>
            </p:cNvPr>
            <p:cNvSpPr txBox="1"/>
            <p:nvPr/>
          </p:nvSpPr>
          <p:spPr>
            <a:xfrm>
              <a:off x="4973214" y="4516790"/>
              <a:ext cx="895739" cy="261610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IN" sz="1050">
                  <a:solidFill>
                    <a:schemeClr val="accent5">
                      <a:lumMod val="50000"/>
                    </a:schemeClr>
                  </a:solidFill>
                  <a:latin charset="0" panose="020B0A04020102020204" pitchFamily="34" typeface="Arial Black"/>
                </a:rPr>
                <a:t>17.2K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491DC2-03D7-5E64-1631-24FE033C29A1}"/>
                </a:ext>
              </a:extLst>
            </p:cNvPr>
            <p:cNvSpPr txBox="1"/>
            <p:nvPr/>
          </p:nvSpPr>
          <p:spPr>
            <a:xfrm>
              <a:off x="4973215" y="4918073"/>
              <a:ext cx="895739" cy="261610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IN" sz="1050">
                  <a:solidFill>
                    <a:schemeClr val="accent5">
                      <a:lumMod val="50000"/>
                    </a:schemeClr>
                  </a:solidFill>
                  <a:latin charset="0" panose="020B0A04020102020204" pitchFamily="34" typeface="Arial Black"/>
                </a:rPr>
                <a:t>17.2K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B99026-8ADC-D7E4-7CE4-DF546BEF33BC}"/>
              </a:ext>
            </a:extLst>
          </p:cNvPr>
          <p:cNvSpPr txBox="1"/>
          <p:nvPr/>
        </p:nvSpPr>
        <p:spPr>
          <a:xfrm>
            <a:off x="1219197" y="5842355"/>
            <a:ext cx="929951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indent="-285750" marL="285750">
              <a:buFont charset="2" panose="05000000000000000000" pitchFamily="2" typeface="Wingdings"/>
              <a:buChar char="Ø"/>
            </a:pPr>
            <a:r>
              <a:rPr b="1" lang="en-IN" sz="1600"/>
              <a:t>Top 3 </a:t>
            </a:r>
            <a:r>
              <a:rPr lang="en-IN" sz="1600"/>
              <a:t>products by sold quantity </a:t>
            </a:r>
            <a:r>
              <a:rPr b="1" lang="en-IN" sz="1600"/>
              <a:t>in FY 2021 </a:t>
            </a:r>
            <a:r>
              <a:rPr lang="en-IN" sz="1600"/>
              <a:t>are different variant of </a:t>
            </a:r>
            <a:r>
              <a:rPr b="1" lang="en-IN" sz="1600"/>
              <a:t>Pen Drives </a:t>
            </a:r>
            <a:r>
              <a:rPr lang="en-IN" sz="1600"/>
              <a:t>in</a:t>
            </a:r>
            <a:r>
              <a:rPr b="1" lang="en-IN" sz="1600"/>
              <a:t> </a:t>
            </a:r>
            <a:r>
              <a:rPr lang="en-IN" sz="1600"/>
              <a:t>N &amp; S division, different variant of </a:t>
            </a:r>
            <a:r>
              <a:rPr b="1" lang="en-IN" sz="1600"/>
              <a:t>Mouse</a:t>
            </a:r>
            <a:r>
              <a:rPr lang="en-IN" sz="1600"/>
              <a:t> in P &amp; A division and different variant of </a:t>
            </a:r>
            <a:r>
              <a:rPr b="1" lang="en-IN" sz="1600"/>
              <a:t>Personal laptop </a:t>
            </a:r>
            <a:r>
              <a:rPr lang="en-IN" sz="1600"/>
              <a:t>in PC division.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0634C-7931-694F-CC57-3B5167A5CD9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40735"/>
      </p:ext>
    </p:extLst>
  </p:cSld>
  <p:clrMapOvr>
    <a:masterClrMapping/>
  </p:clrMapOvr>
  <p:transition spd="slow">
    <p:randomBar dir="vert"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mph" presetID="26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6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autoRev="1" dur="250" fill="hold" id="7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"/>
      <p:bldP build="p" grpId="0" spid="13"/>
    </p:bld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630FE-C3A1-379D-71B1-283F1C9AFE92}"/>
              </a:ext>
            </a:extLst>
          </p:cNvPr>
          <p:cNvSpPr txBox="1"/>
          <p:nvPr/>
        </p:nvSpPr>
        <p:spPr>
          <a:xfrm>
            <a:off x="3545633" y="176360"/>
            <a:ext cx="5579706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IN" spc="300" sz="2000" u="sng">
                <a:latin charset="0" panose="020B0604020202020204" pitchFamily="34" typeface="Arial"/>
                <a:cs charset="0" panose="020B0604020202020204" pitchFamily="34" typeface="Arial"/>
              </a:rPr>
              <a:t>SOME  ADDITIONAL  INSIGHTS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4A1D86-A685-4EDC-A931-FBA938FA8481}"/>
              </a:ext>
            </a:extLst>
          </p:cNvPr>
          <p:cNvGrpSpPr/>
          <p:nvPr/>
        </p:nvGrpSpPr>
        <p:grpSpPr>
          <a:xfrm>
            <a:off x="8505455" y="1560849"/>
            <a:ext cx="3497386" cy="3137115"/>
            <a:chOff x="8479192" y="963690"/>
            <a:chExt cx="3497386" cy="31371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BA11FB-F010-E098-451C-218DB2CB8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" l="71" r="190" t="29"/>
            <a:stretch/>
          </p:blipFill>
          <p:spPr>
            <a:xfrm>
              <a:off x="8479192" y="1469573"/>
              <a:ext cx="3135087" cy="2631232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700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5D0749-4A6A-48A2-0DCF-FB9D88FD3BF0}"/>
                </a:ext>
              </a:extLst>
            </p:cNvPr>
            <p:cNvSpPr txBox="1"/>
            <p:nvPr/>
          </p:nvSpPr>
          <p:spPr>
            <a:xfrm>
              <a:off x="8631943" y="963690"/>
              <a:ext cx="3344635" cy="523220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 sz="1400" u="sng">
                  <a:solidFill>
                    <a:srgbClr val="00B050"/>
                  </a:solidFill>
                  <a:effectLst>
                    <a:innerShdw blurRad="63500" dir="13500000" dist="50800">
                      <a:prstClr val="black">
                        <a:alpha val="50000"/>
                      </a:prstClr>
                    </a:innerShdw>
                  </a:effectLst>
                  <a:latin charset="0" panose="02020603050405020304" pitchFamily="18" typeface="Times New Roman"/>
                  <a:cs charset="0" panose="02020603050405020304" pitchFamily="18" typeface="Times New Roman"/>
                </a:rPr>
                <a:t>Division wise gross sales amount </a:t>
              </a:r>
            </a:p>
            <a:p>
              <a:r>
                <a:rPr b="1" lang="en-US" sz="1400" u="sng">
                  <a:solidFill>
                    <a:srgbClr val="00B050"/>
                  </a:solidFill>
                  <a:effectLst>
                    <a:innerShdw blurRad="63500" dir="13500000" dist="50800">
                      <a:prstClr val="black">
                        <a:alpha val="50000"/>
                      </a:prstClr>
                    </a:innerShdw>
                  </a:effectLst>
                  <a:latin charset="0" panose="02020603050405020304" pitchFamily="18" typeface="Times New Roman"/>
                  <a:cs charset="0" panose="02020603050405020304" pitchFamily="18" typeface="Times New Roman"/>
                </a:rPr>
                <a:t>                      in </a:t>
              </a:r>
              <a:r>
                <a:rPr b="1" lang="en-US" sz="1400" u="sng">
                  <a:solidFill>
                    <a:srgbClr val="C00000"/>
                  </a:solidFill>
                  <a:effectLst>
                    <a:innerShdw blurRad="63500" dir="13500000" dist="50800">
                      <a:prstClr val="black">
                        <a:alpha val="50000"/>
                      </a:prstClr>
                    </a:innerShdw>
                  </a:effectLst>
                  <a:latin charset="0" panose="02020603050405020304" pitchFamily="18" typeface="Times New Roman"/>
                  <a:cs charset="0" panose="02020603050405020304" pitchFamily="18" typeface="Times New Roman"/>
                </a:rPr>
                <a:t>FY 2021</a:t>
              </a:r>
              <a:endParaRPr b="1" lang="en-IN" sz="1400" u="sng">
                <a:solidFill>
                  <a:srgbClr val="C00000"/>
                </a:solidFill>
                <a:effectLst>
                  <a:innerShdw blurRad="63500" dir="13500000" dist="50800">
                    <a:prstClr val="black">
                      <a:alpha val="50000"/>
                    </a:prstClr>
                  </a:innerShdw>
                </a:effectLst>
                <a:latin charset="0" panose="02020603050405020304" pitchFamily="18" typeface="Times New Roman"/>
                <a:cs charset="0" panose="02020603050405020304" pitchFamily="18" typeface="Times New Roman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04D6CF-FE68-6026-835D-4D334DDEE9D3}"/>
              </a:ext>
            </a:extLst>
          </p:cNvPr>
          <p:cNvGrpSpPr/>
          <p:nvPr/>
        </p:nvGrpSpPr>
        <p:grpSpPr>
          <a:xfrm>
            <a:off x="315646" y="1086247"/>
            <a:ext cx="7953998" cy="3861332"/>
            <a:chOff x="315646" y="1086247"/>
            <a:chExt cx="7953998" cy="3861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F1086A-C4B7-F1FA-AB07-35D71CA55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" l="38" r="85" t="126"/>
            <a:stretch/>
          </p:blipFill>
          <p:spPr>
            <a:xfrm>
              <a:off x="315646" y="1455579"/>
              <a:ext cx="7953998" cy="349200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700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783D0C-A9AB-0988-3194-AC2B59816BCB}"/>
                </a:ext>
              </a:extLst>
            </p:cNvPr>
            <p:cNvSpPr txBox="1"/>
            <p:nvPr/>
          </p:nvSpPr>
          <p:spPr>
            <a:xfrm>
              <a:off x="1595534" y="1086247"/>
              <a:ext cx="5579705" cy="338554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US" sz="1600" u="sng">
                  <a:solidFill>
                    <a:srgbClr val="00B050"/>
                  </a:solidFill>
                  <a:effectLst>
                    <a:innerShdw blurRad="63500" dir="13500000" dist="50800">
                      <a:prstClr val="black">
                        <a:alpha val="50000"/>
                      </a:prstClr>
                    </a:innerShdw>
                  </a:effectLst>
                  <a:latin charset="0" panose="02020603050405020304" pitchFamily="18" typeface="Times New Roman"/>
                  <a:cs charset="0" panose="02020603050405020304" pitchFamily="18" typeface="Times New Roman"/>
                </a:rPr>
                <a:t>Month wise Gross Sales of AtliQ in FY 2020 to FY 2021</a:t>
              </a:r>
              <a:endParaRPr b="1" lang="en-IN" sz="1600" u="sng">
                <a:solidFill>
                  <a:srgbClr val="00B050"/>
                </a:solidFill>
                <a:effectLst>
                  <a:innerShdw blurRad="63500" dir="13500000" dist="50800">
                    <a:prstClr val="black">
                      <a:alpha val="50000"/>
                    </a:prstClr>
                  </a:innerShdw>
                </a:effectLst>
                <a:latin charset="0" panose="02020603050405020304" pitchFamily="18" typeface="Times New Roman"/>
                <a:cs charset="0" panose="02020603050405020304" pitchFamily="18" typeface="Times New Roman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3990C0C-3093-F4DD-835E-DBB79A35FE35}"/>
              </a:ext>
            </a:extLst>
          </p:cNvPr>
          <p:cNvSpPr txBox="1"/>
          <p:nvPr/>
        </p:nvSpPr>
        <p:spPr>
          <a:xfrm>
            <a:off x="475861" y="5682343"/>
            <a:ext cx="11355355" cy="107721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indent="-285750" marL="285750">
              <a:buFont charset="2" panose="05000000000000000000" pitchFamily="2" typeface="Wingdings"/>
              <a:buChar char="Ø"/>
            </a:pPr>
            <a:r>
              <a:rPr lang="en-IN" sz="1600"/>
              <a:t>Fig 1 depicts a clear picture of pandemic effect on overall AtliQ’s sales</a:t>
            </a:r>
          </a:p>
          <a:p>
            <a:pPr indent="-285750" marL="285750">
              <a:buFont charset="2" panose="05000000000000000000" pitchFamily="2" typeface="Wingdings"/>
              <a:buChar char="Ø"/>
            </a:pPr>
            <a:r>
              <a:rPr lang="en-IN" sz="1600"/>
              <a:t> Of the divisions of AtliQ, though N&amp;S division sold the highest quantity (ref.--&gt; Req. 10), but it contributed the least (12%) of total gross sales amount in FY 2021. P&amp;A division contributed the highest here.</a:t>
            </a:r>
          </a:p>
          <a:p>
            <a:r>
              <a:rPr lang="en-IN" sz="1600"/>
              <a:t>      (ref.</a:t>
            </a:r>
            <a:r>
              <a:rPr lang="en-IN" sz="1600">
                <a:sym charset="2" panose="05000000000000000000" pitchFamily="2" typeface="Wingdings"/>
              </a:rPr>
              <a:t></a:t>
            </a:r>
            <a:r>
              <a:rPr lang="en-IN" sz="1600"/>
              <a:t> fig 2)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B731E-6857-C06D-82BE-423F13301EE1}"/>
              </a:ext>
            </a:extLst>
          </p:cNvPr>
          <p:cNvGrpSpPr/>
          <p:nvPr/>
        </p:nvGrpSpPr>
        <p:grpSpPr>
          <a:xfrm>
            <a:off x="4016827" y="4778302"/>
            <a:ext cx="6568556" cy="590559"/>
            <a:chOff x="4016827" y="4778302"/>
            <a:chExt cx="6568556" cy="59055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A10E8F-EBD8-6C78-6E64-75A4D3F47937}"/>
                </a:ext>
              </a:extLst>
            </p:cNvPr>
            <p:cNvSpPr txBox="1"/>
            <p:nvPr/>
          </p:nvSpPr>
          <p:spPr>
            <a:xfrm>
              <a:off x="4016827" y="5030307"/>
              <a:ext cx="737118" cy="338554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i="1" lang="en-IN" sz="1600"/>
                <a:t>Fig.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E63926-B1F6-3BFF-A21F-B1DFE411BFD1}"/>
                </a:ext>
              </a:extLst>
            </p:cNvPr>
            <p:cNvSpPr txBox="1"/>
            <p:nvPr/>
          </p:nvSpPr>
          <p:spPr>
            <a:xfrm>
              <a:off x="9848265" y="4778302"/>
              <a:ext cx="737118" cy="338554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i="1" lang="en-IN" sz="1600"/>
                <a:t>Fig. 2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CD698-D7D4-0C9D-B522-9722212C881D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6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400" spd="slow">
        <p14:reveal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mph" presetID="1" presetSubtype="2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dur="2000" fill="hold" id="6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dur="2000" fill="hold" id="7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dur="2000" fill="hold" id="8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4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dur="2000" id="13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id="16" nodeType="clickEffect" presetClass="entr" presetID="4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dur="2000" id="18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>
                                        <p:cTn dur="500" id="23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6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8"/>
                                        <p:tgtEl>
                                          <p:spTgt spid="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3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5"/>
                                        <p:tgtEl>
                                          <p:spTgt spid="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7"/>
                                        <p:tgtEl>
                                          <p:spTgt spid="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8">
                      <p:stCondLst>
                        <p:cond delay="indefinite"/>
                      </p:stCondLst>
                      <p:childTnLst>
                        <p:par>
                          <p:cTn fill="hold" id="3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0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2"/>
                                        <p:tgtEl>
                                          <p:spTgt spid="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3"/>
                                        <p:tgtEl>
                                          <p:spTgt spid="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4"/>
                                        <p:tgtEl>
                                          <p:spTgt spid="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build="p" grpId="0" spid="1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C9CCA9-BF21-1877-B389-8BA5372DB38D}"/>
              </a:ext>
            </a:extLst>
          </p:cNvPr>
          <p:cNvSpPr txBox="1"/>
          <p:nvPr/>
        </p:nvSpPr>
        <p:spPr>
          <a:xfrm>
            <a:off x="5158509" y="160485"/>
            <a:ext cx="187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94582-84F7-203E-0CC2-8FF40074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24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62017-3F12-5B11-6645-207D4923CD17}"/>
              </a:ext>
            </a:extLst>
          </p:cNvPr>
          <p:cNvSpPr txBox="1"/>
          <p:nvPr/>
        </p:nvSpPr>
        <p:spPr>
          <a:xfrm>
            <a:off x="867293" y="1512210"/>
            <a:ext cx="1045741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Consolidating all 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AtliQ’s gross sales increased in FY 2021.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AtliQ is changing and modifying its products which has become a profitable exercise.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Network &amp; Storage division sold maximum quantity product in FY 2021. Although it brought only 12% of total gross sales amount. Also considering the fact that this division had the least modification of product, I would like to suggest AtliQ to revise products sale price and introduce new products in Network &amp; Storage division.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3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F5684-DAC5-372D-9849-EE1DB817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25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8738A2-500B-AFAF-B194-2B9CD08D9839}"/>
              </a:ext>
            </a:extLst>
          </p:cNvPr>
          <p:cNvSpPr txBox="1"/>
          <p:nvPr/>
        </p:nvSpPr>
        <p:spPr>
          <a:xfrm>
            <a:off x="2317898" y="1765005"/>
            <a:ext cx="73683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/>
              <a:t>My GitHub link : </a:t>
            </a:r>
            <a:r>
              <a:rPr lang="en-US" sz="2400">
                <a:hlinkClick r:id="rId3"/>
              </a:rPr>
              <a:t>https://github.com/MadhupaSamanta/Codebasic-Resume-project-Ad-hoc-Insights</a:t>
            </a:r>
            <a:endParaRPr lang="en-US" sz="2400"/>
          </a:p>
          <a:p>
            <a:endParaRPr lang="en-US" sz="2400"/>
          </a:p>
          <a:p>
            <a:endParaRPr lang="en-US" sz="2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/>
              <a:t>Codebasic Resume Project Challenges link : </a:t>
            </a:r>
            <a:r>
              <a:rPr lang="en-US" sz="2400">
                <a:hlinkClick r:id="rId4"/>
              </a:rPr>
              <a:t>https://codebasics.io/challenge/codebasics-resume-project-challenge</a:t>
            </a:r>
            <a:endParaRPr lang="en-US" sz="2400"/>
          </a:p>
          <a:p>
            <a:endParaRPr lang="en-IN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7E2C6-E167-AE29-B12E-030A63991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044" y="3103833"/>
            <a:ext cx="2358312" cy="235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7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50052-0ADA-010D-752E-F025F34B9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54" y="651115"/>
            <a:ext cx="6143760" cy="5867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2A66C5-A75F-EAD4-105A-1AA27A2F9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509" y="2663114"/>
            <a:ext cx="2358312" cy="235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CD583E-4DC8-804D-BAFE-EF9B38A03948}"/>
              </a:ext>
            </a:extLst>
          </p:cNvPr>
          <p:cNvSpPr txBox="1"/>
          <p:nvPr/>
        </p:nvSpPr>
        <p:spPr>
          <a:xfrm>
            <a:off x="6256173" y="5631936"/>
            <a:ext cx="5537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Presentation by :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MADHUPA SAMANTA</a:t>
            </a:r>
          </a:p>
          <a:p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College Teacher,  Aspiring Data Analyst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63E55C-AD9F-4AD8-6DBB-AD3DA11A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3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7A4561-63CE-5E21-5DFA-3582766B2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082718"/>
              </p:ext>
            </p:extLst>
          </p:nvPr>
        </p:nvGraphicFramePr>
        <p:xfrm>
          <a:off x="5096274" y="134891"/>
          <a:ext cx="2022984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6A0A98FE-0992-408E-8887-90EFC55D76BB}"/>
              </a:ext>
            </a:extLst>
          </p:cNvPr>
          <p:cNvGrpSpPr/>
          <p:nvPr/>
        </p:nvGrpSpPr>
        <p:grpSpPr>
          <a:xfrm>
            <a:off x="1987425" y="1381166"/>
            <a:ext cx="8313571" cy="4430597"/>
            <a:chOff x="2104986" y="1492743"/>
            <a:chExt cx="8128000" cy="441217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A417E9E9-E68F-6192-A639-13C00D8AF1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98604763"/>
                </p:ext>
              </p:extLst>
            </p:nvPr>
          </p:nvGraphicFramePr>
          <p:xfrm>
            <a:off x="2104986" y="1492743"/>
            <a:ext cx="8128000" cy="441217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D23FF4-7B5D-96DE-7752-8ECF30E50F65}"/>
                </a:ext>
              </a:extLst>
            </p:cNvPr>
            <p:cNvSpPr txBox="1"/>
            <p:nvPr/>
          </p:nvSpPr>
          <p:spPr>
            <a:xfrm>
              <a:off x="2248678" y="1734519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B3C420-49AF-18AA-29D5-CAE691174602}"/>
                </a:ext>
              </a:extLst>
            </p:cNvPr>
            <p:cNvSpPr txBox="1"/>
            <p:nvPr/>
          </p:nvSpPr>
          <p:spPr>
            <a:xfrm>
              <a:off x="2606352" y="2484649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A1D48B-5FC6-4D1B-ABC0-3457D51E9CBB}"/>
              </a:ext>
            </a:extLst>
          </p:cNvPr>
          <p:cNvSpPr txBox="1"/>
          <p:nvPr/>
        </p:nvSpPr>
        <p:spPr>
          <a:xfrm>
            <a:off x="2716764" y="302545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95000"/>
                    <a:lumOff val="5000"/>
                  </a:schemeClr>
                </a:solidFill>
              </a:rPr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9455D-BBC2-0CFC-1EBB-E7EC7345418A}"/>
              </a:ext>
            </a:extLst>
          </p:cNvPr>
          <p:cNvSpPr txBox="1"/>
          <p:nvPr/>
        </p:nvSpPr>
        <p:spPr>
          <a:xfrm>
            <a:off x="2164702" y="51448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95000"/>
                    <a:lumOff val="5000"/>
                  </a:schemeClr>
                </a:solidFill>
              </a:rPr>
              <a:t>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4DF36-FE15-3E67-BD31-3D132CDE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FF2DB-E06A-AF5C-D5AC-152CE68B2054}"/>
              </a:ext>
            </a:extLst>
          </p:cNvPr>
          <p:cNvSpPr txBox="1"/>
          <p:nvPr/>
        </p:nvSpPr>
        <p:spPr>
          <a:xfrm>
            <a:off x="2782078" y="38230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95000"/>
                    <a:lumOff val="5000"/>
                  </a:schemeClr>
                </a:solidFill>
              </a:rPr>
              <a:t>4.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FD4BF-9DFD-F5F4-713E-3FC94F50ED4E}"/>
              </a:ext>
            </a:extLst>
          </p:cNvPr>
          <p:cNvSpPr txBox="1"/>
          <p:nvPr/>
        </p:nvSpPr>
        <p:spPr>
          <a:xfrm>
            <a:off x="2629678" y="44928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chemeClr val="tx1">
                    <a:lumMod val="95000"/>
                    <a:lumOff val="5000"/>
                  </a:schemeClr>
                </a:solidFill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4468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10904"/>
            <a:ext cx="477365" cy="4671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44A512-D978-4E0A-3601-9D0A0880919E}"/>
              </a:ext>
            </a:extLst>
          </p:cNvPr>
          <p:cNvGrpSpPr/>
          <p:nvPr/>
        </p:nvGrpSpPr>
        <p:grpSpPr>
          <a:xfrm>
            <a:off x="2556726" y="344474"/>
            <a:ext cx="7673002" cy="463992"/>
            <a:chOff x="415601" y="227829"/>
            <a:chExt cx="7673002" cy="463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66F549-5A31-AC77-E8F3-3AAA7B778150}"/>
                </a:ext>
              </a:extLst>
            </p:cNvPr>
            <p:cNvSpPr/>
            <p:nvPr/>
          </p:nvSpPr>
          <p:spPr>
            <a:xfrm>
              <a:off x="415601" y="227829"/>
              <a:ext cx="7673002" cy="46399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501E09-F33E-9DCB-0254-650BE1199708}"/>
                </a:ext>
              </a:extLst>
            </p:cNvPr>
            <p:cNvSpPr txBox="1"/>
            <p:nvPr/>
          </p:nvSpPr>
          <p:spPr>
            <a:xfrm>
              <a:off x="415601" y="227829"/>
              <a:ext cx="7673002" cy="4639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294" tIns="71120" rIns="71120" bIns="7112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kern="1200"/>
                <a:t>Problem statement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0E5D56-7324-4568-352C-E28338AEAE0D}"/>
              </a:ext>
            </a:extLst>
          </p:cNvPr>
          <p:cNvSpPr txBox="1"/>
          <p:nvPr/>
        </p:nvSpPr>
        <p:spPr>
          <a:xfrm>
            <a:off x="2388638" y="1772816"/>
            <a:ext cx="82949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One of the top manufacturers of computer hardware in India, </a:t>
            </a:r>
            <a:r>
              <a:rPr lang="en-US" sz="2000" b="1"/>
              <a:t>AtliQ Hardware</a:t>
            </a:r>
            <a:r>
              <a:rPr lang="en-US" sz="2000"/>
              <a:t> is also well-established in other countries outside India.</a:t>
            </a:r>
          </a:p>
          <a:p>
            <a:endParaRPr lang="en-US" sz="2000"/>
          </a:p>
          <a:p>
            <a:r>
              <a:rPr lang="en-US" sz="2000"/>
              <a:t>The management did note, nevertheless, that </a:t>
            </a:r>
            <a:r>
              <a:rPr lang="en-US" sz="2000" b="1"/>
              <a:t>they do not obtain sufficient insights to enable them to take prompt, wise, and data-informed judgements</a:t>
            </a:r>
            <a:r>
              <a:rPr lang="en-US" sz="2000"/>
              <a:t>. They intend to grow their workforce of data analysts by hiring additional young data analysts.</a:t>
            </a:r>
          </a:p>
          <a:p>
            <a:endParaRPr lang="en-US" sz="2000"/>
          </a:p>
          <a:p>
            <a:r>
              <a:rPr lang="en-US" sz="2000"/>
              <a:t>Its data analytics director, Tony Sharma, sought a candidate with strong technical and soft skill sets. So, he made the decision to run a </a:t>
            </a:r>
            <a:r>
              <a:rPr lang="en-US" sz="2000" b="1"/>
              <a:t>SQL challenge </a:t>
            </a:r>
            <a:r>
              <a:rPr lang="en-US" sz="2000"/>
              <a:t>that would enable him to better comprehend both talents.</a:t>
            </a:r>
            <a:endParaRPr lang="en-IN" sz="20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E1B5E9-6884-81FD-C392-D19C9323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8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041F1A7-D4A7-A91E-67EC-CC40E20B0459}"/>
              </a:ext>
            </a:extLst>
          </p:cNvPr>
          <p:cNvGrpSpPr/>
          <p:nvPr/>
        </p:nvGrpSpPr>
        <p:grpSpPr>
          <a:xfrm>
            <a:off x="811763" y="37323"/>
            <a:ext cx="10375641" cy="684000"/>
            <a:chOff x="736659" y="927985"/>
            <a:chExt cx="7291336" cy="463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11F7E5-CA03-4E9A-7017-6207119DBE35}"/>
                </a:ext>
              </a:extLst>
            </p:cNvPr>
            <p:cNvSpPr/>
            <p:nvPr/>
          </p:nvSpPr>
          <p:spPr>
            <a:xfrm>
              <a:off x="736659" y="927985"/>
              <a:ext cx="7291336" cy="46399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69857"/>
                <a:satOff val="-1251"/>
                <a:lumOff val="5317"/>
                <a:alphaOff val="0"/>
              </a:schemeClr>
            </a:fillRef>
            <a:effectRef idx="0">
              <a:schemeClr val="accent1">
                <a:shade val="80000"/>
                <a:hueOff val="69857"/>
                <a:satOff val="-1251"/>
                <a:lumOff val="531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526673-AA96-3C79-28BA-E16878373832}"/>
                </a:ext>
              </a:extLst>
            </p:cNvPr>
            <p:cNvSpPr txBox="1"/>
            <p:nvPr/>
          </p:nvSpPr>
          <p:spPr>
            <a:xfrm>
              <a:off x="736659" y="927985"/>
              <a:ext cx="7291336" cy="4639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294" tIns="71120" rIns="71120" bIns="7112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 EXECUTION  PROCESS</a:t>
              </a: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2DEC61-FAC3-6D9B-D67D-46E81FA6DC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103307"/>
              </p:ext>
            </p:extLst>
          </p:nvPr>
        </p:nvGraphicFramePr>
        <p:xfrm>
          <a:off x="1416181" y="1223519"/>
          <a:ext cx="8418286" cy="555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8DA6FA-C39C-935A-F88B-04B8D52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33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1C7216-5634-446B-9AC2-F71FF28A0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461C7216-5634-446B-9AC2-F71FF28A00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461C7216-5634-446B-9AC2-F71FF28A0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461C7216-5634-446B-9AC2-F71FF28A0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CBBF40-2F11-4F15-86DE-C2F864341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graphicEl>
                                              <a:dgm id="{1ECBBF40-2F11-4F15-86DE-C2F864341A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1ECBBF40-2F11-4F15-86DE-C2F864341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1ECBBF40-2F11-4F15-86DE-C2F864341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C985FC-48C8-452C-AEAA-1CF377D77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FBC985FC-48C8-452C-AEAA-1CF377D77D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FBC985FC-48C8-452C-AEAA-1CF377D77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FBC985FC-48C8-452C-AEAA-1CF377D77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28865C-6F25-45EC-A6FB-0048DEA5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graphicEl>
                                              <a:dgm id="{6828865C-6F25-45EC-A6FB-0048DEA59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6828865C-6F25-45EC-A6FB-0048DEA5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graphicEl>
                                              <a:dgm id="{6828865C-6F25-45EC-A6FB-0048DEA59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AtOnce"/>
        </p:bldSub>
      </p:bldGraphic>
    </p:bld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C41E431-2ADD-8619-CF95-F5C026FB0DBA}"/>
              </a:ext>
            </a:extLst>
          </p:cNvPr>
          <p:cNvGrpSpPr/>
          <p:nvPr/>
        </p:nvGrpSpPr>
        <p:grpSpPr>
          <a:xfrm>
            <a:off x="2587722" y="976239"/>
            <a:ext cx="9375220" cy="5562673"/>
            <a:chOff x="2587722" y="976239"/>
            <a:chExt cx="9375220" cy="5562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E7B9F-0561-7D86-3C02-8C445E0EC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" l="38" r="70" t="95"/>
            <a:stretch/>
          </p:blipFill>
          <p:spPr>
            <a:xfrm>
              <a:off x="2587722" y="1390912"/>
              <a:ext cx="9375220" cy="514800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700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2C0D5B-0221-817C-5A06-7E32BCE12857}"/>
                </a:ext>
              </a:extLst>
            </p:cNvPr>
            <p:cNvSpPr txBox="1"/>
            <p:nvPr/>
          </p:nvSpPr>
          <p:spPr>
            <a:xfrm>
              <a:off x="3322868" y="976239"/>
              <a:ext cx="8310851" cy="400110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i="1" lang="en-US" sz="2000" u="sng"/>
                <a:t>Overview of the tables found in the 'gdb023' (atliq_hardware_db) database :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0E1917-77EA-15E5-BB51-1D6E99BD38D3}"/>
              </a:ext>
            </a:extLst>
          </p:cNvPr>
          <p:cNvSpPr txBox="1"/>
          <p:nvPr/>
        </p:nvSpPr>
        <p:spPr>
          <a:xfrm>
            <a:off x="107826" y="1263295"/>
            <a:ext cx="2632330" cy="5078313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endParaRPr lang="en-US" sz="1400"/>
          </a:p>
          <a:p>
            <a:r>
              <a:rPr lang="en-US" sz="1400">
                <a:latin charset="0" panose="02020603050405020304" pitchFamily="18" typeface="Times New Roman"/>
                <a:cs charset="0" panose="02020603050405020304" pitchFamily="18" typeface="Times New Roman"/>
              </a:rPr>
              <a:t>1</a:t>
            </a:r>
            <a:r>
              <a:rPr b="1" lang="en-US" sz="1400">
                <a:latin charset="0" panose="02020603050405020304" pitchFamily="18" typeface="Times New Roman"/>
                <a:cs charset="0" panose="02020603050405020304" pitchFamily="18" typeface="Times New Roman"/>
              </a:rPr>
              <a:t>. dim_customer</a:t>
            </a:r>
            <a:r>
              <a:rPr lang="en-US" sz="1400"/>
              <a:t>: </a:t>
            </a:r>
          </a:p>
          <a:p>
            <a:r>
              <a:rPr lang="en-US" sz="1400"/>
              <a:t>contains customer-related data </a:t>
            </a:r>
          </a:p>
          <a:p>
            <a:endParaRPr lang="en-US" sz="1400"/>
          </a:p>
          <a:p>
            <a:r>
              <a:rPr lang="en-US" sz="1400"/>
              <a:t>2. </a:t>
            </a:r>
            <a:r>
              <a:rPr b="1" lang="en-US" sz="1400">
                <a:latin charset="0" panose="02020603050405020304" pitchFamily="18" typeface="Times New Roman"/>
                <a:cs charset="0" panose="02020603050405020304" pitchFamily="18" typeface="Times New Roman"/>
              </a:rPr>
              <a:t>dim_product</a:t>
            </a:r>
            <a:r>
              <a:rPr lang="en-US" sz="1400"/>
              <a:t>:</a:t>
            </a:r>
          </a:p>
          <a:p>
            <a:r>
              <a:rPr lang="en-US" sz="1400"/>
              <a:t> contains product-related data</a:t>
            </a:r>
          </a:p>
          <a:p>
            <a:endParaRPr lang="en-US" sz="1400"/>
          </a:p>
          <a:p>
            <a:r>
              <a:rPr lang="en-US" sz="1400"/>
              <a:t>3. </a:t>
            </a:r>
            <a:r>
              <a:rPr b="1" lang="en-US" sz="1400">
                <a:latin charset="0" panose="02020603050405020304" pitchFamily="18" typeface="Times New Roman"/>
                <a:cs charset="0" panose="02020603050405020304" pitchFamily="18" typeface="Times New Roman"/>
              </a:rPr>
              <a:t>fact_gross_price</a:t>
            </a:r>
            <a:r>
              <a:rPr lang="en-US" sz="1400"/>
              <a:t>: </a:t>
            </a:r>
          </a:p>
          <a:p>
            <a:r>
              <a:rPr lang="en-US" sz="1400"/>
              <a:t>contains gross price information for each product</a:t>
            </a:r>
          </a:p>
          <a:p>
            <a:endParaRPr lang="en-US" sz="1400"/>
          </a:p>
          <a:p>
            <a:r>
              <a:rPr lang="en-US" sz="1400"/>
              <a:t>4. </a:t>
            </a:r>
            <a:r>
              <a:rPr b="1" lang="en-US" sz="1400">
                <a:latin charset="0" panose="02020603050405020304" pitchFamily="18" typeface="Times New Roman"/>
                <a:cs charset="0" panose="02020603050405020304" pitchFamily="18" typeface="Times New Roman"/>
              </a:rPr>
              <a:t>fact_manufacturing_cost</a:t>
            </a:r>
            <a:r>
              <a:rPr lang="en-US" sz="1400"/>
              <a:t>:</a:t>
            </a:r>
          </a:p>
          <a:p>
            <a:r>
              <a:rPr lang="en-US" sz="1400"/>
              <a:t> contains the cost incurred in the production of each product</a:t>
            </a:r>
          </a:p>
          <a:p>
            <a:endParaRPr lang="en-US" sz="1400"/>
          </a:p>
          <a:p>
            <a:r>
              <a:rPr lang="en-US" sz="1400"/>
              <a:t>5.</a:t>
            </a:r>
            <a:r>
              <a:rPr b="1" lang="en-US" sz="1400">
                <a:latin charset="0" panose="02020603050405020304" pitchFamily="18" typeface="Times New Roman"/>
                <a:cs charset="0" panose="02020603050405020304" pitchFamily="18" typeface="Times New Roman"/>
              </a:rPr>
              <a:t>fact_pre_invoice_deductions: </a:t>
            </a:r>
          </a:p>
          <a:p>
            <a:r>
              <a:rPr lang="en-US" sz="1400"/>
              <a:t>contains pre-invoice deductions information for each product</a:t>
            </a:r>
          </a:p>
          <a:p>
            <a:endParaRPr lang="en-US" sz="1400"/>
          </a:p>
          <a:p>
            <a:r>
              <a:rPr lang="en-US" sz="1400"/>
              <a:t>6. </a:t>
            </a:r>
            <a:r>
              <a:rPr b="1" lang="en-US" sz="1400">
                <a:latin charset="0" panose="02020603050405020304" pitchFamily="18" typeface="Times New Roman"/>
                <a:cs charset="0" panose="02020603050405020304" pitchFamily="18" typeface="Times New Roman"/>
              </a:rPr>
              <a:t>fact_sales_monthly</a:t>
            </a:r>
            <a:r>
              <a:rPr lang="en-US" sz="1400"/>
              <a:t>: contains monthly sales data for each product.</a:t>
            </a:r>
            <a:endParaRPr lang="en-IN" sz="1400"/>
          </a:p>
          <a:p>
            <a:endParaRPr lang="en-IN"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FDCAD-9E32-5CB5-B99C-BDD27CA55635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6</a:t>
            </a:fld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8BA0B5-7B8D-F4F6-9057-8794FFC96C8E}"/>
              </a:ext>
            </a:extLst>
          </p:cNvPr>
          <p:cNvGrpSpPr/>
          <p:nvPr/>
        </p:nvGrpSpPr>
        <p:grpSpPr>
          <a:xfrm>
            <a:off x="839972" y="154271"/>
            <a:ext cx="11122970" cy="478555"/>
            <a:chOff x="808548" y="1579694"/>
            <a:chExt cx="7116810" cy="4785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6C8723-51E3-3EAF-46CA-F4D00617591B}"/>
                </a:ext>
              </a:extLst>
            </p:cNvPr>
            <p:cNvSpPr/>
            <p:nvPr/>
          </p:nvSpPr>
          <p:spPr>
            <a:xfrm>
              <a:off x="808548" y="1594257"/>
              <a:ext cx="7116810" cy="46399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139713"/>
                <a:satOff val="-2502"/>
                <a:lumOff val="10634"/>
                <a:alphaOff val="0"/>
              </a:schemeClr>
            </a:fillRef>
            <a:effectRef idx="0">
              <a:schemeClr val="accent1">
                <a:shade val="80000"/>
                <a:hueOff val="139713"/>
                <a:satOff val="-2502"/>
                <a:lumOff val="1063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ECD583-2491-01E0-6D26-EFCD5E2D7A1E}"/>
                </a:ext>
              </a:extLst>
            </p:cNvPr>
            <p:cNvSpPr txBox="1"/>
            <p:nvPr/>
          </p:nvSpPr>
          <p:spPr>
            <a:xfrm>
              <a:off x="2661122" y="1579694"/>
              <a:ext cx="3822208" cy="463992"/>
            </a:xfrm>
            <a:prstGeom prst="rect">
              <a:avLst/>
            </a:prstGeom>
          </p:spPr>
          <p:style>
            <a:lnRef idx="0">
              <a:scrgbClr b="0" g="0" r="0"/>
            </a:lnRef>
            <a:fillRef idx="0">
              <a:scrgbClr b="0" g="0" r="0"/>
            </a:fillRef>
            <a:effectRef idx="0">
              <a:scrgbClr b="0" g="0" r="0"/>
            </a:effectRef>
            <a:fontRef idx="minor">
              <a:schemeClr val="lt1"/>
            </a:fontRef>
          </p:style>
          <p:txBody>
            <a:bodyPr anchor="ctr" anchorCtr="0" bIns="71120" lIns="368294" numCol="1" rIns="71120" spcCol="1270" spcFirstLastPara="0" tIns="71120" vert="horz" wrap="square">
              <a:noAutofit/>
            </a:bodyPr>
            <a:lstStyle/>
            <a:p>
              <a:pPr algn="l" defTabSz="1244600" indent="0" lvl="0" mar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>
                  <a:latin charset="0" panose="02020603050405020304" pitchFamily="18" typeface="Times New Roman"/>
                  <a:cs charset="0" panose="02020603050405020304" pitchFamily="18" typeface="Times New Roman"/>
                </a:rPr>
                <a:t>U</a:t>
              </a:r>
              <a:r>
                <a:rPr lang="en-IN" sz="2800">
                  <a:latin charset="0" panose="02020603050405020304" pitchFamily="18" typeface="Times New Roman"/>
                  <a:cs charset="0" panose="02020603050405020304" pitchFamily="18" typeface="Times New Roman"/>
                </a:rPr>
                <a:t>nderstanding Data</a:t>
              </a:r>
              <a:endParaRPr kern="1200" lang="en-IN" sz="2800">
                <a:latin charset="0" panose="02020603050405020304" pitchFamily="18" typeface="Times New Roman"/>
                <a:cs charset="0" panose="02020603050405020304" pitchFamily="18"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25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400" spd="slow">
        <p14:reveal/>
      </p:transition>
    </mc:Choice>
    <mc:Fallback xmlns=""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10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21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2)" transition="in">
                                      <p:cBhvr>
                                        <p:cTn dur="20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>
                                        <p:cTn dur="750" id="1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AE72965-8525-EC5D-0ACD-D12B8638A036}"/>
              </a:ext>
            </a:extLst>
          </p:cNvPr>
          <p:cNvGrpSpPr/>
          <p:nvPr/>
        </p:nvGrpSpPr>
        <p:grpSpPr>
          <a:xfrm>
            <a:off x="2537595" y="136525"/>
            <a:ext cx="7116810" cy="463992"/>
            <a:chOff x="911185" y="1623886"/>
            <a:chExt cx="7116810" cy="463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C33B52-FFAD-DB5B-3B2D-93F289BEFC4E}"/>
                </a:ext>
              </a:extLst>
            </p:cNvPr>
            <p:cNvSpPr/>
            <p:nvPr/>
          </p:nvSpPr>
          <p:spPr>
            <a:xfrm>
              <a:off x="911185" y="1623886"/>
              <a:ext cx="7116810" cy="46399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139713"/>
                <a:satOff val="-2502"/>
                <a:lumOff val="10634"/>
                <a:alphaOff val="0"/>
              </a:schemeClr>
            </a:fillRef>
            <a:effectRef idx="0">
              <a:schemeClr val="accent1">
                <a:shade val="80000"/>
                <a:hueOff val="139713"/>
                <a:satOff val="-2502"/>
                <a:lumOff val="1063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27986E-8520-A4ED-CD24-727638EBB535}"/>
                </a:ext>
              </a:extLst>
            </p:cNvPr>
            <p:cNvSpPr txBox="1"/>
            <p:nvPr/>
          </p:nvSpPr>
          <p:spPr>
            <a:xfrm>
              <a:off x="911185" y="1623886"/>
              <a:ext cx="7116810" cy="4639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294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Company’s background &amp; overview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0FA903-27F1-4B86-D4A0-19F8159F1D65}"/>
              </a:ext>
            </a:extLst>
          </p:cNvPr>
          <p:cNvGrpSpPr/>
          <p:nvPr/>
        </p:nvGrpSpPr>
        <p:grpSpPr>
          <a:xfrm>
            <a:off x="5388031" y="686008"/>
            <a:ext cx="1698569" cy="835030"/>
            <a:chOff x="8367291" y="2611171"/>
            <a:chExt cx="1949245" cy="12571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D89022-A8D7-2EC0-A71E-1574597BD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8083" y="2611171"/>
              <a:ext cx="911949" cy="8773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AF8711-B83D-820A-2C9D-3C15A3851395}"/>
                </a:ext>
              </a:extLst>
            </p:cNvPr>
            <p:cNvSpPr txBox="1"/>
            <p:nvPr/>
          </p:nvSpPr>
          <p:spPr>
            <a:xfrm>
              <a:off x="9190821" y="3083255"/>
              <a:ext cx="1125715" cy="495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spc="300" err="1"/>
                <a:t>tliQ</a:t>
              </a:r>
              <a:endParaRPr lang="en-IN" sz="2400" spc="3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A6FBB1-2FDB-6358-F447-97DCF8509EC2}"/>
                </a:ext>
              </a:extLst>
            </p:cNvPr>
            <p:cNvSpPr txBox="1"/>
            <p:nvPr/>
          </p:nvSpPr>
          <p:spPr>
            <a:xfrm>
              <a:off x="8367291" y="3587640"/>
              <a:ext cx="1524000" cy="280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spc="300"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AFF490-B529-5B8C-D20E-A444E13F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7</a:t>
            </a:fld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6D5657-B762-0874-A6B0-89CE5703414A}"/>
              </a:ext>
            </a:extLst>
          </p:cNvPr>
          <p:cNvGrpSpPr/>
          <p:nvPr/>
        </p:nvGrpSpPr>
        <p:grpSpPr>
          <a:xfrm>
            <a:off x="485323" y="1955252"/>
            <a:ext cx="10671178" cy="3568139"/>
            <a:chOff x="682622" y="2315019"/>
            <a:chExt cx="10671178" cy="3021943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3" name="Slide Zoom 12">
                  <a:extLst>
                    <a:ext uri="{FF2B5EF4-FFF2-40B4-BE49-F238E27FC236}">
                      <a16:creationId xmlns:a16="http://schemas.microsoft.com/office/drawing/2014/main" id="{2D92BA9C-266B-8299-F0AC-93930D1AB40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16455216"/>
                    </p:ext>
                  </p:extLst>
                </p:nvPr>
              </p:nvGraphicFramePr>
              <p:xfrm>
                <a:off x="4217369" y="2315019"/>
                <a:ext cx="3757261" cy="3021943"/>
              </p:xfrm>
              <a:graphic>
                <a:graphicData uri="http://schemas.microsoft.com/office/powerpoint/2016/slidezoom">
                  <pslz:sldZm>
                    <pslz:sldZmObj sldId="258" cId="452913719">
                      <pslz:zmPr id="{79DA2692-8B29-42FE-ACB0-D4A4659194AA}" returnToParent="0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757261" cy="3568139"/>
                          </a:xfrm>
                          <a:prstGeom prst="rect">
                            <a:avLst/>
                          </a:prstGeom>
                          <a:ln w="28575"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3" name="Slide Zoom 12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2D92BA9C-266B-8299-F0AC-93930D1AB40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20070" y="1955252"/>
                  <a:ext cx="3757261" cy="3568139"/>
                </a:xfrm>
                <a:prstGeom prst="rect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FC59E4A5-3BF6-B7E3-4ABD-20B1A68AC39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71978369"/>
                    </p:ext>
                  </p:extLst>
                </p:nvPr>
              </p:nvGraphicFramePr>
              <p:xfrm>
                <a:off x="8305800" y="3278320"/>
                <a:ext cx="3048000" cy="1714500"/>
              </p:xfrm>
              <a:graphic>
                <a:graphicData uri="http://schemas.microsoft.com/office/powerpoint/2016/slidezoom">
                  <pslz:sldZm>
                    <pslz:sldZmObj sldId="260" cId="2809104671">
                      <pslz:zmPr id="{67FD8373-2553-41C9-B3C8-36AB17FE4077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2024384"/>
                          </a:xfrm>
                          <a:prstGeom prst="roundRect">
                            <a:avLst>
                              <a:gd name="adj" fmla="val 8594"/>
                            </a:avLst>
                          </a:prstGeom>
                          <a:solidFill>
                            <a:srgbClr val="FFFFFF">
                              <a:shade val="85000"/>
                            </a:srgbClr>
                          </a:solidFill>
                          <a:ln>
                            <a:noFill/>
                          </a:ln>
                          <a:effectLst>
                            <a:reflection blurRad="12700" stA="38000" endPos="28000" dist="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FC59E4A5-3BF6-B7E3-4ABD-20B1A68AC3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8501" y="3092663"/>
                  <a:ext cx="3048000" cy="2024384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BB0DFA68-0ECB-73F3-D8F1-8942A31449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7201354"/>
                    </p:ext>
                  </p:extLst>
                </p:nvPr>
              </p:nvGraphicFramePr>
              <p:xfrm>
                <a:off x="682622" y="3278320"/>
                <a:ext cx="3048000" cy="1714499"/>
              </p:xfrm>
              <a:graphic>
                <a:graphicData uri="http://schemas.microsoft.com/office/powerpoint/2016/slidezoom">
                  <pslz:sldZm>
                    <pslz:sldZmObj sldId="259" cId="3525887008">
                      <pslz:zmPr id="{DFA817E5-128D-4303-AB55-80101E88734C}" returnToParent="0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2024383"/>
                          </a:xfrm>
                          <a:prstGeom prst="roundRect">
                            <a:avLst>
                              <a:gd name="adj" fmla="val 8594"/>
                            </a:avLst>
                          </a:prstGeom>
                          <a:solidFill>
                            <a:srgbClr val="FFFFFF">
                              <a:shade val="85000"/>
                            </a:srgbClr>
                          </a:solidFill>
                          <a:ln>
                            <a:noFill/>
                          </a:ln>
                          <a:effectLst>
                            <a:reflection blurRad="12700" stA="38000" endPos="28000" dist="5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BB0DFA68-0ECB-73F3-D8F1-8942A314495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5323" y="3092663"/>
                  <a:ext cx="3048000" cy="2024383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211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B2908-0F96-48D6-B08C-C493BCB81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" l="71" r="69" t="70"/>
          <a:stretch/>
        </p:blipFill>
        <p:spPr>
          <a:xfrm>
            <a:off x="1520144" y="1341838"/>
            <a:ext cx="9324000" cy="5324093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EE98D9-9ABA-F35F-357B-4D6263582EDB}"/>
              </a:ext>
            </a:extLst>
          </p:cNvPr>
          <p:cNvSpPr txBox="1"/>
          <p:nvPr/>
        </p:nvSpPr>
        <p:spPr>
          <a:xfrm>
            <a:off x="2629491" y="632010"/>
            <a:ext cx="673317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 sz="1600"/>
              <a:t>One of the top manufacturers of computer hardware in India, </a:t>
            </a:r>
            <a:r>
              <a:rPr b="1" lang="en-US" sz="1600"/>
              <a:t>Atliq Hardwares </a:t>
            </a:r>
            <a:r>
              <a:rPr lang="en-US" sz="1600"/>
              <a:t>is also well-established in other countries across </a:t>
            </a:r>
            <a:r>
              <a:rPr b="1" lang="en-US" sz="1600"/>
              <a:t>APAC, EU, LATAM, NA regions</a:t>
            </a:r>
            <a:r>
              <a:rPr lang="en-US" sz="1600"/>
              <a:t>.</a:t>
            </a:r>
            <a:endParaRPr lang="en-IN" sz="16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03257E-A10A-3152-3456-29EF0E6F6F65}"/>
              </a:ext>
            </a:extLst>
          </p:cNvPr>
          <p:cNvGrpSpPr/>
          <p:nvPr/>
        </p:nvGrpSpPr>
        <p:grpSpPr>
          <a:xfrm>
            <a:off x="10102826" y="53957"/>
            <a:ext cx="1896341" cy="1168354"/>
            <a:chOff x="8367291" y="2611171"/>
            <a:chExt cx="1949245" cy="12534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167C7E-BB0D-3C70-1207-0E0448DEA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8083" y="2611171"/>
              <a:ext cx="911949" cy="8773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90B92B-4803-6AA9-64A0-75DE9FB7D1DB}"/>
                </a:ext>
              </a:extLst>
            </p:cNvPr>
            <p:cNvSpPr txBox="1"/>
            <p:nvPr/>
          </p:nvSpPr>
          <p:spPr>
            <a:xfrm>
              <a:off x="9190821" y="3083255"/>
              <a:ext cx="1125715" cy="523220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err="1" lang="en-IN" spc="300" sz="2800"/>
                <a:t>tliQ</a:t>
              </a:r>
              <a:endParaRPr lang="en-IN" spc="300" sz="2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B1E124-5DF0-70F0-DEEA-8ECB7D49B556}"/>
                </a:ext>
              </a:extLst>
            </p:cNvPr>
            <p:cNvSpPr txBox="1"/>
            <p:nvPr/>
          </p:nvSpPr>
          <p:spPr>
            <a:xfrm>
              <a:off x="8367291" y="3587640"/>
              <a:ext cx="1524000" cy="276999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lang="en-IN" spc="300" sz="1200">
                  <a:latin charset="0" panose="020B0604020202020204" pitchFamily="34" typeface="Arial"/>
                  <a:cs charset="0" panose="020B0604020202020204" pitchFamily="34" typeface="Arial"/>
                </a:rPr>
                <a:t>HARDWARE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7EE575-898B-BF62-C71D-E7773CD1E85E}"/>
              </a:ext>
            </a:extLst>
          </p:cNvPr>
          <p:cNvSpPr txBox="1"/>
          <p:nvPr/>
        </p:nvSpPr>
        <p:spPr>
          <a:xfrm>
            <a:off x="3804663" y="127666"/>
            <a:ext cx="3958406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IN" sz="2000" u="sng">
                <a:latin charset="0" panose="02020603050405020304" pitchFamily="18" typeface="Times New Roman"/>
                <a:cs charset="0" panose="02020603050405020304" pitchFamily="18" typeface="Times New Roman"/>
              </a:rPr>
              <a:t>ABOUT ATLIQ HARDWARE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8ED5D-C058-3C6D-70F0-4D3168BF9811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913719"/>
      </p:ext>
    </p:extLst>
  </p:cSld>
  <p:clrMapOvr>
    <a:masterClrMapping/>
  </p:clrMapOvr>
  <p:transition spd="slow">
    <p:wip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1400" id="7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42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 id="12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700" fill="hold" id="13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700" fill="hold" id="14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700" id="1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22" presetSubtype="2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1400" id="2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6"/>
      <p:bldP grpId="0" spid="12"/>
    </p:bld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20156-BC0D-817B-AD7A-8ED575A5F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" y="109331"/>
            <a:ext cx="477365" cy="46713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62CBFCB-EA17-89F5-4283-4B4CA0CA5F81}"/>
              </a:ext>
            </a:extLst>
          </p:cNvPr>
          <p:cNvGrpSpPr/>
          <p:nvPr/>
        </p:nvGrpSpPr>
        <p:grpSpPr>
          <a:xfrm>
            <a:off x="1629453" y="3159127"/>
            <a:ext cx="1975820" cy="1253468"/>
            <a:chOff x="602835" y="3109943"/>
            <a:chExt cx="1975820" cy="12534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8998744-C5F6-0BA6-F20A-30CF25CB0676}"/>
                </a:ext>
              </a:extLst>
            </p:cNvPr>
            <p:cNvGrpSpPr/>
            <p:nvPr/>
          </p:nvGrpSpPr>
          <p:grpSpPr>
            <a:xfrm>
              <a:off x="629410" y="3109943"/>
              <a:ext cx="1949245" cy="1253468"/>
              <a:chOff x="8367291" y="2611171"/>
              <a:chExt cx="1949245" cy="125346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14C7AA7-654D-52B0-2216-C99A41B42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8083" y="2611171"/>
                <a:ext cx="911949" cy="877317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6FF136-E04F-D4E7-9810-4DC5634F3B24}"/>
                  </a:ext>
                </a:extLst>
              </p:cNvPr>
              <p:cNvSpPr txBox="1"/>
              <p:nvPr/>
            </p:nvSpPr>
            <p:spPr>
              <a:xfrm>
                <a:off x="9190821" y="3083255"/>
                <a:ext cx="1125715" cy="523220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r>
                  <a:rPr err="1" lang="en-IN" spc="300" sz="2800"/>
                  <a:t>tliQ</a:t>
                </a:r>
                <a:endParaRPr lang="en-IN" spc="300" sz="28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EF151B-852B-93BD-503D-ED7AF21276F5}"/>
                  </a:ext>
                </a:extLst>
              </p:cNvPr>
              <p:cNvSpPr txBox="1"/>
              <p:nvPr/>
            </p:nvSpPr>
            <p:spPr>
              <a:xfrm>
                <a:off x="8367291" y="3587640"/>
                <a:ext cx="1524000" cy="276999"/>
              </a:xfrm>
              <a:prstGeom prst="rect">
                <a:avLst/>
              </a:prstGeom>
              <a:noFill/>
            </p:spPr>
            <p:txBody>
              <a:bodyPr rtlCol="0" wrap="square">
                <a:spAutoFit/>
              </a:bodyPr>
              <a:lstStyle/>
              <a:p>
                <a:r>
                  <a:rPr lang="en-IN" spc="300" sz="1200">
                    <a:latin charset="0" panose="020B0604020202020204" pitchFamily="34" typeface="Arial"/>
                    <a:cs charset="0" panose="020B0604020202020204" pitchFamily="34" typeface="Arial"/>
                  </a:rPr>
                  <a:t>HARDWARE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B28146C-F2D0-8F16-FDFB-4EAC9815BF70}"/>
                </a:ext>
              </a:extLst>
            </p:cNvPr>
            <p:cNvCxnSpPr>
              <a:cxnSpLocks/>
            </p:cNvCxnSpPr>
            <p:nvPr/>
          </p:nvCxnSpPr>
          <p:spPr>
            <a:xfrm>
              <a:off x="602835" y="4086412"/>
              <a:ext cx="1577149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1D0022-6FD9-E7E1-4D71-EFE1B4106A15}"/>
              </a:ext>
            </a:extLst>
          </p:cNvPr>
          <p:cNvGrpSpPr/>
          <p:nvPr/>
        </p:nvGrpSpPr>
        <p:grpSpPr>
          <a:xfrm>
            <a:off x="8513341" y="913380"/>
            <a:ext cx="1584000" cy="2772000"/>
            <a:chOff x="8513341" y="913380"/>
            <a:chExt cx="1784381" cy="307529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495930-A802-F904-7769-D66F66B0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3341" y="913380"/>
              <a:ext cx="1426782" cy="53742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D3237E-18F7-7351-91E5-F392DAD6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3341" y="1780145"/>
              <a:ext cx="1426782" cy="53742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C7E9976-906F-8560-F635-0BD6C3FA4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656" y="2435391"/>
              <a:ext cx="397394" cy="38888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69F1A1-582A-0AFD-1A72-3E1C4EDABAFB}"/>
                </a:ext>
              </a:extLst>
            </p:cNvPr>
            <p:cNvSpPr txBox="1"/>
            <p:nvPr/>
          </p:nvSpPr>
          <p:spPr>
            <a:xfrm>
              <a:off x="8903357" y="2556658"/>
              <a:ext cx="671803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lang="en-IN"/>
                <a:t>tliQ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CD618E-022B-AC25-7B11-418667FAACBF}"/>
                </a:ext>
              </a:extLst>
            </p:cNvPr>
            <p:cNvSpPr txBox="1"/>
            <p:nvPr/>
          </p:nvSpPr>
          <p:spPr>
            <a:xfrm>
              <a:off x="8513341" y="2824272"/>
              <a:ext cx="1784381" cy="369332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IN"/>
                <a:t>EXCLUSIVE</a:t>
              </a:r>
              <a:r>
                <a:rPr lang="en-IN"/>
                <a:t> </a:t>
              </a:r>
              <a:r>
                <a:rPr i="1" lang="en-IN" sz="1100"/>
                <a:t>Stores</a:t>
              </a:r>
              <a:endParaRPr i="1" lang="en-IN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2EDB583-EA52-6F29-C782-C1DD6882A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9" t="231"/>
            <a:stretch/>
          </p:blipFill>
          <p:spPr>
            <a:xfrm>
              <a:off x="8513341" y="3484677"/>
              <a:ext cx="1652019" cy="50400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C699C58D-0519-BE51-8AAE-217A6CBB1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275" y="1397799"/>
            <a:ext cx="1120520" cy="1497436"/>
          </a:xfrm>
          <a:prstGeom prst="rect">
            <a:avLst/>
          </a:prstGeom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9C1D8D09-4EF8-D511-4546-1AC32D5BA7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126043"/>
              </p:ext>
            </p:extLst>
          </p:nvPr>
        </p:nvGraphicFramePr>
        <p:xfrm>
          <a:off x="2471997" y="5194659"/>
          <a:ext cx="2783436" cy="1143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11" r:dm="rId8" r:lo="rId9" r:qs="rId10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A02D04E3-CBA5-88BD-1A5E-A2D45C652AB9}"/>
              </a:ext>
            </a:extLst>
          </p:cNvPr>
          <p:cNvSpPr txBox="1"/>
          <p:nvPr/>
        </p:nvSpPr>
        <p:spPr>
          <a:xfrm>
            <a:off x="3091399" y="4790579"/>
            <a:ext cx="1619286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b="1" lang="en-IN" spc="300" sz="1600">
                <a:latin charset="0" panose="02020603050405020304" pitchFamily="18" typeface="Times New Roman"/>
                <a:cs charset="0" panose="02020603050405020304" pitchFamily="18" typeface="Times New Roman"/>
              </a:rPr>
              <a:t>CHANNEL</a:t>
            </a:r>
          </a:p>
        </p:txBody>
      </p: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1CA50A72-E6B3-9B52-5C76-1ED9495BC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513922"/>
              </p:ext>
            </p:extLst>
          </p:nvPr>
        </p:nvGraphicFramePr>
        <p:xfrm>
          <a:off x="6533725" y="5268624"/>
          <a:ext cx="3158138" cy="97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16" r:dm="rId13" r:lo="rId14" r:qs="rId15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53E1AA47-4EB2-34C2-E19B-7F54CA40F020}"/>
              </a:ext>
            </a:extLst>
          </p:cNvPr>
          <p:cNvSpPr txBox="1"/>
          <p:nvPr/>
        </p:nvSpPr>
        <p:spPr>
          <a:xfrm>
            <a:off x="7163169" y="4802968"/>
            <a:ext cx="1899249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b="1" lang="en-IN" spc="300" sz="1600">
                <a:latin charset="0" panose="02020603050405020304" pitchFamily="18" typeface="Times New Roman"/>
                <a:cs charset="0" panose="02020603050405020304" pitchFamily="18" typeface="Times New Roman"/>
              </a:rPr>
              <a:t>PLATFORM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711CF3-1E13-A344-4BE4-DC0B3FD862CA}"/>
              </a:ext>
            </a:extLst>
          </p:cNvPr>
          <p:cNvSpPr txBox="1"/>
          <p:nvPr/>
        </p:nvSpPr>
        <p:spPr>
          <a:xfrm>
            <a:off x="8284587" y="576129"/>
            <a:ext cx="1784380" cy="30777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b="1" lang="en-IN" spc="300" sz="1400">
                <a:latin charset="0" panose="02020603050405020304" pitchFamily="18" typeface="Times New Roman"/>
                <a:cs charset="0" panose="02020603050405020304" pitchFamily="18" typeface="Times New Roman"/>
              </a:rPr>
              <a:t>CUSTOMER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30E6C5-E5A4-B1C2-AC60-50A92E1FC2CA}"/>
              </a:ext>
            </a:extLst>
          </p:cNvPr>
          <p:cNvSpPr txBox="1"/>
          <p:nvPr/>
        </p:nvSpPr>
        <p:spPr>
          <a:xfrm>
            <a:off x="10712866" y="1067627"/>
            <a:ext cx="1596081" cy="30777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b="1" lang="en-IN" spc="300" sz="1400">
                <a:latin charset="0" panose="02020603050405020304" pitchFamily="18" typeface="Times New Roman"/>
                <a:cs charset="0" panose="02020603050405020304" pitchFamily="18" typeface="Times New Roman"/>
              </a:rPr>
              <a:t>CONSUMER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E287B9D-15DB-3B57-EC5C-68A11A06C027}"/>
              </a:ext>
            </a:extLst>
          </p:cNvPr>
          <p:cNvGrpSpPr/>
          <p:nvPr/>
        </p:nvGrpSpPr>
        <p:grpSpPr>
          <a:xfrm>
            <a:off x="579404" y="1064618"/>
            <a:ext cx="2472534" cy="1850727"/>
            <a:chOff x="608051" y="718546"/>
            <a:chExt cx="2472534" cy="185072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51BDD-0B91-BDA1-A67B-2D19EC4D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b="98222" l="667" r="98556" t="1667">
                          <a14:foregroundMark x1="9667" x2="667" y1="76889" y2="95333"/>
                          <a14:foregroundMark x1="667" x2="10000" y1="95333" y2="79333"/>
                          <a14:foregroundMark x1="62000" x2="92333" y1="90556" y2="99667"/>
                          <a14:foregroundMark x1="92333" x2="98556" y1="99667" y2="77111"/>
                          <a14:foregroundMark x1="98556" x2="87000" y1="77111" y2="93000"/>
                          <a14:foregroundMark x1="87000" x2="63222" y1="93000" y2="90000"/>
                          <a14:foregroundMark x1="444" x2="12667" y1="97333" y2="86778"/>
                          <a14:foregroundMark x1="12667" x2="18747" y1="86778" y2="75239"/>
                          <a14:foregroundMark x1="24058" x2="25000" y1="50534" y2="40222"/>
                          <a14:foregroundMark x1="23884" x2="23885" y1="52444" y2="52433"/>
                          <a14:foregroundMark x1="23794" x2="23884" y1="53428" y2="52444"/>
                          <a14:foregroundMark x1="25000" x2="31333" y1="40222" y2="68111"/>
                          <a14:foregroundMark x1="35376" x2="36161" y1="64849" y2="64215"/>
                          <a14:foregroundMark x1="34605" x2="34819" y1="65471" y2="65298"/>
                          <a14:foregroundMark x1="31333" x2="33873" y1="68111" y2="66061"/>
                          <a14:foregroundMark x1="45688" x2="45778" y1="30358" y2="28889"/>
                          <a14:foregroundMark x1="57338" x2="57870" y1="20204" y2="19804"/>
                          <a14:foregroundMark x1="45778" x2="57080" y1="28889" y2="20398"/>
                          <a14:foregroundMark x1="59229" x2="60333" y1="63725" y2="86667"/>
                          <a14:foregroundMark x1="58969" x2="59075" y1="58332" y2="60539"/>
                          <a14:foregroundMark x1="60333" x2="889" y1="86667" y2="98333"/>
                          <a14:foregroundMark x1="889" x2="889" y1="98333" y2="98333"/>
                          <a14:foregroundMark x1="34689" x2="41222" y1="26908" y2="27556"/>
                          <a14:foregroundMark x1="41222" x2="40765" y1="27556" y2="23818"/>
                          <a14:foregroundMark x1="86017" x2="74556" y1="19778" y2="22667"/>
                          <a14:foregroundMark x1="74556" x2="84638" y1="22667" y2="19277"/>
                          <a14:foregroundMark x1="64659" x2="58815" y1="1520" y2="1168"/>
                          <a14:foregroundMark x1="57208" x2="65556" y1="2785" y2="6222"/>
                          <a14:foregroundMark x1="65556" x2="65719" y1="6222" y2="3986"/>
                          <a14:backgroundMark x1="59444" x2="59111" y1="20222" y2="58333"/>
                          <a14:backgroundMark x1="58333" x2="61444" y1="19778" y2="19222"/>
                          <a14:backgroundMark x1="23889" x2="22556" y1="53444" y2="61222"/>
                          <a14:backgroundMark x1="22556" x2="22556" y1="61222" y2="61222"/>
                          <a14:backgroundMark x1="22556" x2="20000" y1="61222" y2="71444"/>
                          <a14:backgroundMark x1="19222" x2="21333" y1="73444" y2="72000"/>
                          <a14:backgroundMark x1="33889" x2="33889" y1="66111" y2="62667"/>
                          <a14:backgroundMark x1="23889" x2="23889" y1="52444" y2="52444"/>
                          <a14:backgroundMark x1="23889" x2="23889" y1="52444" y2="50000"/>
                          <a14:backgroundMark x1="44222" x2="45444" y1="56333" y2="31111"/>
                          <a14:backgroundMark x1="45444" x2="45556" y1="31111" y2="31000"/>
                          <a14:backgroundMark x1="44222" x2="38556" y1="56889" y2="61667"/>
                          <a14:backgroundMark x1="29556" x2="39556" y1="26111" y2="24111"/>
                          <a14:backgroundMark x1="28000" x2="29556" y1="27000" y2="26556"/>
                          <a14:backgroundMark x1="40111" x2="39333" y1="21667" y2="23111"/>
                          <a14:backgroundMark x1="58667" x2="61000" y1="17778" y2="18222"/>
                          <a14:backgroundMark x1="66333" x2="60222" y1="15333" y2="19778"/>
                          <a14:backgroundMark x1="67444" x2="67444" y1="15333" y2="14889"/>
                          <a14:backgroundMark x1="67667" x2="64778" y1="14889" y2="14889"/>
                          <a14:backgroundMark x1="67667" x2="66333" y1="13333" y2="13333"/>
                          <a14:backgroundMark x1="50889" x2="59111" y1="1667" y2="667"/>
                          <a14:backgroundMark x1="57333" x2="57333" y1="21222" y2="19778"/>
                          <a14:backgroundMark x1="61778" x2="68667" y1="22667" y2="11889"/>
                          <a14:backgroundMark x1="88556" x2="86667" y1="21667" y2="18222"/>
                          <a14:backgroundMark x1="87000" x2="87000" y1="16778" y2="19778"/>
                          <a14:backgroundMark x1="67111" x2="67111" y1="10889" y2="13889"/>
                          <a14:backgroundMark x1="64556" x2="67444" y1="1667" y2="2111"/>
                          <a14:backgroundMark x1="60444" x2="59111" y1="61222" y2="63667"/>
                          <a14:backgroundMark x1="58889" x2="58889" y1="61667" y2="58333"/>
                          <a14:backgroundMark x1="36778" x2="39556" y1="62222" y2="62222"/>
                          <a14:backgroundMark x1="34111" x2="35222" y1="69556" y2="64111"/>
                          <a14:backgroundMark x1="33667" x2="33667" y1="68556" y2="65111"/>
                          <a14:backgroundMark x1="45222" x2="45778" y1="31000" y2="31000"/>
                          <a14:backgroundMark x1="40333" x2="41333" y1="22111" y2="23667"/>
                          <a14:backgroundMark x1="46222" x2="46222" y1="31000" y2="25556"/>
                          <a14:backgroundMark x1="46222" x2="46222" y1="25556" y2="25556"/>
                          <a14:backgroundMark x1="27444" x2="29778" y1="26111" y2="26111"/>
                          <a14:backgroundMark x1="42444" x2="41889" y1="28556" y2="27556"/>
                          <a14:backgroundMark x1="41667" x2="41667" y1="28000" y2="28000"/>
                          <a14:backgroundMark x1="40333" x2="40333" y1="23667" y2="2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51" y="1075899"/>
              <a:ext cx="2340000" cy="149337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2FE45BC-E252-AD55-BC70-6BD7938C02F9}"/>
                </a:ext>
              </a:extLst>
            </p:cNvPr>
            <p:cNvSpPr txBox="1"/>
            <p:nvPr/>
          </p:nvSpPr>
          <p:spPr>
            <a:xfrm>
              <a:off x="1014279" y="718546"/>
              <a:ext cx="2066306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b="1" lang="en-IN" sz="1400">
                  <a:latin charset="0" panose="02020603050405020304" pitchFamily="18" typeface="Times New Roman"/>
                  <a:cs charset="0" panose="02020603050405020304" pitchFamily="18" typeface="Times New Roman"/>
                </a:rPr>
                <a:t>MANUFACTORY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DC5D481-7C2A-0309-61DC-5ACFACDC924C}"/>
              </a:ext>
            </a:extLst>
          </p:cNvPr>
          <p:cNvSpPr txBox="1"/>
          <p:nvPr/>
        </p:nvSpPr>
        <p:spPr>
          <a:xfrm>
            <a:off x="5002443" y="879906"/>
            <a:ext cx="2066306" cy="30777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WAREHOUSE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98EF16C-250E-C8BE-C27E-EBD8881BA4BB}"/>
              </a:ext>
            </a:extLst>
          </p:cNvPr>
          <p:cNvGrpSpPr/>
          <p:nvPr/>
        </p:nvGrpSpPr>
        <p:grpSpPr>
          <a:xfrm>
            <a:off x="1518427" y="757633"/>
            <a:ext cx="8085256" cy="3855339"/>
            <a:chOff x="1530752" y="667516"/>
            <a:chExt cx="8176778" cy="38845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E1D827-7C79-19FA-A8A8-D254F7A56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b="80762" l="33137" r="90077" t="2699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" l="43" r="64" t="129"/>
            <a:stretch/>
          </p:blipFill>
          <p:spPr>
            <a:xfrm>
              <a:off x="1530752" y="667516"/>
              <a:ext cx="8176778" cy="388452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F095B0-A0CA-0BD0-B638-A426F3AE7AB4}"/>
                </a:ext>
              </a:extLst>
            </p:cNvPr>
            <p:cNvGrpSpPr/>
            <p:nvPr/>
          </p:nvGrpSpPr>
          <p:grpSpPr>
            <a:xfrm>
              <a:off x="3349166" y="1347822"/>
              <a:ext cx="989771" cy="655443"/>
              <a:chOff x="4515105" y="155611"/>
              <a:chExt cx="1322808" cy="1003446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descr="Laptop - Windows menu" id="14" name="3D Model 13">
                    <a:extLst>
                      <a:ext uri="{FF2B5EF4-FFF2-40B4-BE49-F238E27FC236}">
                        <a16:creationId xmlns:a16="http://schemas.microsoft.com/office/drawing/2014/main" id="{936CB602-532B-6042-BD97-C0D00EB38FB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06519437"/>
                      </p:ext>
                    </p:extLst>
                  </p:nvPr>
                </p:nvGraphicFramePr>
                <p:xfrm>
                  <a:off x="4788030" y="155611"/>
                  <a:ext cx="677508" cy="607265"/>
                </p:xfrm>
                <a:graphic>
                  <a:graphicData uri="http://schemas.microsoft.com/office/drawing/2017/model3d">
                    <am3d:model3d r:embed="rId22">
                      <am3d:spPr>
                        <a:xfrm>
                          <a:off x="0" y="0"/>
                          <a:ext cx="677508" cy="60726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70664418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d="1000000" n="3427928"/>
                        <am3d:preTrans dx="952605" dy="-10635068" dz="3626282"/>
                        <am3d:scale>
                          <am3d:sx d="1000000" n="1000000"/>
                          <am3d:sy d="1000000" n="1000000"/>
                          <am3d:sz d="1000000" n="1000000"/>
                        </am3d:scale>
                        <am3d:rot ax="1231096" ay="1820649" az="642377"/>
                        <am3d:postTrans dx="0" dy="0" dz="0"/>
                      </am3d:trans>
                      <am3d:raster rName="Office3DRenderer" rVer="16.0.8326">
                        <am3d:blip r:embed="rId23"/>
                      </am3d:raster>
                      <am3d:objViewport viewportSz="475819"/>
                      <am3d:ambientLight>
                        <am3d:clr>
                          <a:scrgbClr b="50000" g="50000" r="50000"/>
                        </am3d:clr>
                        <am3d:illuminance d="1000000" n="500000"/>
                      </am3d:ambientLight>
                      <am3d:ptLight rad="0">
                        <am3d:clr>
                          <a:scrgbClr b="50000" g="75000" r="100000"/>
                        </am3d:clr>
                        <am3d:intensity d="1000000" n="9765625"/>
                        <am3d:pos x="21959998" y="70920001" z="16344003"/>
                      </am3d:ptLight>
                      <am3d:ptLight rad="0">
                        <am3d:clr>
                          <a:scrgbClr b="95000" g="60000" r="40000"/>
                        </am3d:clr>
                        <am3d:intensity d="1000000" n="12250000"/>
                        <am3d:pos x="-37964106" y="51130435" z="57631972"/>
                      </am3d:ptLight>
                      <am3d:ptLight rad="0">
                        <am3d:clr>
                          <a:scrgbClr b="100000" g="72700" r="86837"/>
                        </am3d:clr>
                        <am3d:intensity d="1000000" n="3125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descr="Laptop - Windows menu" id="14" name="3D Model 13">
                    <a:extLst>
                      <a:ext uri="{FF2B5EF4-FFF2-40B4-BE49-F238E27FC236}">
                        <a16:creationId xmlns:a16="http://schemas.microsoft.com/office/drawing/2014/main" id="{936CB602-532B-6042-BD97-C0D00EB38FBA}"/>
                      </a:ext>
                    </a:extLst>
                  </p:cNvPr>
                  <p:cNvPicPr>
                    <a:picLocks noAdjustHandles="1" noChangeArrowheads="1" noChangeAspect="1" noChangeShapeType="1" noCrop="1" noEditPoints="1" noGrp="1" noMove="1" noResize="1" noRot="1"/>
                  </p:cNvPicPr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518414" y="1432828"/>
                    <a:ext cx="501261" cy="393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descr="Computer Mouse" id="16" name="3D Model 15">
                    <a:extLst>
                      <a:ext uri="{FF2B5EF4-FFF2-40B4-BE49-F238E27FC236}">
                        <a16:creationId xmlns:a16="http://schemas.microsoft.com/office/drawing/2014/main" id="{B716FBF4-9F5A-E95F-FA16-77F31E17D86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88743944"/>
                      </p:ext>
                    </p:extLst>
                  </p:nvPr>
                </p:nvGraphicFramePr>
                <p:xfrm>
                  <a:off x="5134658" y="527919"/>
                  <a:ext cx="465317" cy="501773"/>
                </p:xfrm>
                <a:graphic>
                  <a:graphicData uri="http://schemas.microsoft.com/office/drawing/2017/model3d">
                    <am3d:model3d r:embed="rId24">
                      <am3d:spPr>
                        <a:xfrm>
                          <a:off x="0" y="0"/>
                          <a:ext cx="465317" cy="50177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074728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d="1000000" n="3706396"/>
                        <am3d:preTrans dx="0" dy="-1401642" dz="0"/>
                        <am3d:scale>
                          <am3d:sx d="1000000" n="1000000"/>
                          <am3d:sy d="1000000" n="1000000"/>
                          <am3d:sz d="1000000" n="1000000"/>
                        </am3d:scale>
                        <am3d:rot ax="1691986" ay="1535256" az="782294"/>
                        <am3d:postTrans dx="0" dy="0" dz="0"/>
                      </am3d:trans>
                      <am3d:raster rName="Office3DRenderer" rVer="16.0.8326">
                        <am3d:blip r:embed="rId25"/>
                      </am3d:raster>
                      <am3d:objViewport viewportSz="483364"/>
                      <am3d:ambientLight>
                        <am3d:clr>
                          <a:scrgbClr b="50000" g="50000" r="50000"/>
                        </am3d:clr>
                        <am3d:illuminance d="1000000" n="500000"/>
                      </am3d:ambientLight>
                      <am3d:ptLight rad="0">
                        <am3d:clr>
                          <a:scrgbClr b="50000" g="75000" r="100000"/>
                        </am3d:clr>
                        <am3d:intensity d="1000000" n="9765625"/>
                        <am3d:pos x="21959998" y="70920001" z="16344003"/>
                      </am3d:ptLight>
                      <am3d:ptLight rad="0">
                        <am3d:clr>
                          <a:scrgbClr b="95000" g="60000" r="40000"/>
                        </am3d:clr>
                        <am3d:intensity d="1000000" n="12250000"/>
                        <am3d:pos x="-37964106" y="51130435" z="57631972"/>
                      </am3d:ptLight>
                      <am3d:ptLight rad="0">
                        <am3d:clr>
                          <a:scrgbClr b="100000" g="72700" r="86837"/>
                        </am3d:clr>
                        <am3d:intensity d="1000000" n="3125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descr="Computer Mouse" id="16" name="3D Model 15">
                    <a:extLst>
                      <a:ext uri="{FF2B5EF4-FFF2-40B4-BE49-F238E27FC236}">
                        <a16:creationId xmlns:a16="http://schemas.microsoft.com/office/drawing/2014/main" id="{B716FBF4-9F5A-E95F-FA16-77F31E17D86C}"/>
                      </a:ext>
                    </a:extLst>
                  </p:cNvPr>
                  <p:cNvPicPr>
                    <a:picLocks noAdjustHandles="1" noChangeArrowheads="1" noChangeAspect="1" noChangeShapeType="1" noCrop="1" noEditPoints="1" noGrp="1" noMove="1" noResize="1" noRo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774871" y="1674190"/>
                    <a:ext cx="344270" cy="325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descr="Printer" id="17" name="3D Model 16">
                    <a:extLst>
                      <a:ext uri="{FF2B5EF4-FFF2-40B4-BE49-F238E27FC236}">
                        <a16:creationId xmlns:a16="http://schemas.microsoft.com/office/drawing/2014/main" id="{2661668F-EE72-17D9-FF6E-590C95A1FB6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65310732"/>
                      </p:ext>
                    </p:extLst>
                  </p:nvPr>
                </p:nvGraphicFramePr>
                <p:xfrm>
                  <a:off x="5291888" y="289077"/>
                  <a:ext cx="546025" cy="525215"/>
                </p:xfrm>
                <a:graphic>
                  <a:graphicData uri="http://schemas.microsoft.com/office/drawing/2017/model3d">
                    <am3d:model3d r:embed="rId26">
                      <am3d:spPr>
                        <a:xfrm>
                          <a:off x="0" y="0"/>
                          <a:ext cx="546025" cy="52521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7266175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d="1000000" n="9427949"/>
                        <am3d:preTrans dx="0" dy="-12966183" dz="-2395334"/>
                        <am3d:scale>
                          <am3d:sx d="1000000" n="1000000"/>
                          <am3d:sy d="1000000" n="1000000"/>
                          <am3d:sz d="1000000" n="1000000"/>
                        </am3d:scale>
                        <am3d:rot ax="451797" ay="-1916320" az="-240010"/>
                        <am3d:postTrans dx="0" dy="0" dz="0"/>
                      </am3d:trans>
                      <am3d:raster rName="Office3DRenderer" rVer="16.0.8326">
                        <am3d:blip r:embed="rId27"/>
                      </am3d:raster>
                      <am3d:objViewport viewportSz="468926"/>
                      <am3d:ambientLight>
                        <am3d:clr>
                          <a:scrgbClr b="50000" g="50000" r="50000"/>
                        </am3d:clr>
                        <am3d:illuminance d="1000000" n="500000"/>
                      </am3d:ambientLight>
                      <am3d:ptLight rad="0">
                        <am3d:clr>
                          <a:scrgbClr b="50000" g="75000" r="100000"/>
                        </am3d:clr>
                        <am3d:intensity d="1000000" n="9765625"/>
                        <am3d:pos x="21959998" y="70920001" z="16344003"/>
                      </am3d:ptLight>
                      <am3d:ptLight rad="0">
                        <am3d:clr>
                          <a:scrgbClr b="95000" g="60000" r="40000"/>
                        </am3d:clr>
                        <am3d:intensity d="1000000" n="12250000"/>
                        <am3d:pos x="-37964106" y="51130435" z="57631972"/>
                      </am3d:ptLight>
                      <am3d:ptLight rad="0">
                        <am3d:clr>
                          <a:scrgbClr b="100000" g="72700" r="86837"/>
                        </am3d:clr>
                        <am3d:intensity d="1000000" n="3125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descr="Printer" id="17" name="3D Model 16">
                    <a:extLst>
                      <a:ext uri="{FF2B5EF4-FFF2-40B4-BE49-F238E27FC236}">
                        <a16:creationId xmlns:a16="http://schemas.microsoft.com/office/drawing/2014/main" id="{2661668F-EE72-17D9-FF6E-590C95A1FB67}"/>
                      </a:ext>
                    </a:extLst>
                  </p:cNvPr>
                  <p:cNvPicPr>
                    <a:picLocks noAdjustHandles="1" noChangeArrowheads="1" noChangeAspect="1" noChangeShapeType="1" noCrop="1" noEditPoints="1" noGrp="1" noMove="1" noResize="1" noRo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891199" y="1519352"/>
                    <a:ext cx="403982" cy="3404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descr="Bad Music Blaster" id="19" name="3D Model 18">
                    <a:extLst>
                      <a:ext uri="{FF2B5EF4-FFF2-40B4-BE49-F238E27FC236}">
                        <a16:creationId xmlns:a16="http://schemas.microsoft.com/office/drawing/2014/main" id="{CE23F1AB-8204-A5D9-CFA8-B2D2AE0BB86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69696480"/>
                      </p:ext>
                    </p:extLst>
                  </p:nvPr>
                </p:nvGraphicFramePr>
                <p:xfrm>
                  <a:off x="4515105" y="778965"/>
                  <a:ext cx="735041" cy="380092"/>
                </p:xfrm>
                <a:graphic>
                  <a:graphicData uri="http://schemas.microsoft.com/office/drawing/2017/model3d">
                    <am3d:model3d r:embed="rId28">
                      <am3d:spPr>
                        <a:xfrm>
                          <a:off x="0" y="0"/>
                          <a:ext cx="735041" cy="380092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76712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d="1000000" n="1347673"/>
                        <am3d:preTrans dx="362296" dy="-10079851" dz="2807491"/>
                        <am3d:scale>
                          <am3d:sx d="1000000" n="1000000"/>
                          <am3d:sy d="1000000" n="1000000"/>
                          <am3d:sz d="1000000" n="1000000"/>
                        </am3d:scale>
                        <am3d:rot ax="5453154" ay="4426358" az="5455382"/>
                        <am3d:postTrans dx="0" dy="0" dz="0"/>
                      </am3d:trans>
                      <am3d:raster rName="Office3DRenderer" rVer="16.0.8326">
                        <am3d:blip r:embed="rId29"/>
                      </am3d:raster>
                      <am3d:objViewport viewportSz="484177"/>
                      <am3d:ambientLight>
                        <am3d:clr>
                          <a:scrgbClr b="50000" g="50000" r="50000"/>
                        </am3d:clr>
                        <am3d:illuminance d="1000000" n="500000"/>
                      </am3d:ambientLight>
                      <am3d:ptLight rad="0">
                        <am3d:clr>
                          <a:scrgbClr b="50000" g="75000" r="100000"/>
                        </am3d:clr>
                        <am3d:intensity d="1000000" n="9765625"/>
                        <am3d:pos x="21959998" y="70920001" z="16344003"/>
                      </am3d:ptLight>
                      <am3d:ptLight rad="0">
                        <am3d:clr>
                          <a:scrgbClr b="95000" g="60000" r="40000"/>
                        </am3d:clr>
                        <am3d:intensity d="1000000" n="12250000"/>
                        <am3d:pos x="-37964106" y="51130435" z="57631972"/>
                      </am3d:ptLight>
                      <am3d:ptLight rad="0">
                        <am3d:clr>
                          <a:scrgbClr b="100000" g="72700" r="86837"/>
                        </am3d:clr>
                        <am3d:intensity d="1000000" n="3125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descr="Bad Music Blaster" id="19" name="3D Model 18">
                    <a:extLst>
                      <a:ext uri="{FF2B5EF4-FFF2-40B4-BE49-F238E27FC236}">
                        <a16:creationId xmlns:a16="http://schemas.microsoft.com/office/drawing/2014/main" id="{CE23F1AB-8204-A5D9-CFA8-B2D2AE0BB864}"/>
                      </a:ext>
                    </a:extLst>
                  </p:cNvPr>
                  <p:cNvPicPr>
                    <a:picLocks noAdjustHandles="1" noChangeArrowheads="1" noChangeAspect="1" noChangeShapeType="1" noCrop="1" noEditPoints="1" noGrp="1" noMove="1" noResize="1" noRot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316488" y="1836939"/>
                    <a:ext cx="543828" cy="246408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2659277-F942-47EE-79C7-4F2CD669FE2F}"/>
                </a:ext>
              </a:extLst>
            </p:cNvPr>
            <p:cNvCxnSpPr/>
            <p:nvPr/>
          </p:nvCxnSpPr>
          <p:spPr>
            <a:xfrm>
              <a:off x="3093620" y="2179080"/>
              <a:ext cx="1332000" cy="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len="med" type="none" w="med"/>
              <a:tailEnd len="med" type="arrow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FAD6336-2010-BEC5-4E53-B6043FEF03B8}"/>
              </a:ext>
            </a:extLst>
          </p:cNvPr>
          <p:cNvGrpSpPr/>
          <p:nvPr/>
        </p:nvGrpSpPr>
        <p:grpSpPr>
          <a:xfrm>
            <a:off x="6615404" y="1397799"/>
            <a:ext cx="1772816" cy="1624379"/>
            <a:chOff x="6615404" y="1397799"/>
            <a:chExt cx="1772816" cy="1624379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ED00C70-32D7-CC74-5D78-EC12F99DFBB0}"/>
                </a:ext>
              </a:extLst>
            </p:cNvPr>
            <p:cNvCxnSpPr>
              <a:cxnSpLocks/>
            </p:cNvCxnSpPr>
            <p:nvPr/>
          </p:nvCxnSpPr>
          <p:spPr>
            <a:xfrm>
              <a:off x="6615404" y="2285285"/>
              <a:ext cx="1772816" cy="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len="med" type="none" w="med"/>
              <a:tailEnd len="med" type="arrow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DA6CEA0-1B55-614B-FFA3-74D79BAAE923}"/>
                </a:ext>
              </a:extLst>
            </p:cNvPr>
            <p:cNvCxnSpPr>
              <a:cxnSpLocks/>
            </p:cNvCxnSpPr>
            <p:nvPr/>
          </p:nvCxnSpPr>
          <p:spPr>
            <a:xfrm>
              <a:off x="6615404" y="2352876"/>
              <a:ext cx="1593593" cy="669302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len="med" type="none" w="med"/>
              <a:tailEnd len="med" type="arrow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D231E22-789C-A7A4-D304-6AF4AF946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5404" y="1397799"/>
              <a:ext cx="1604865" cy="790907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len="med" type="none" w="med"/>
              <a:tailEnd len="med" type="arrow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369DB4D-E424-270C-7642-35704F68DEA8}"/>
              </a:ext>
            </a:extLst>
          </p:cNvPr>
          <p:cNvGrpSpPr/>
          <p:nvPr/>
        </p:nvGrpSpPr>
        <p:grpSpPr>
          <a:xfrm>
            <a:off x="9837578" y="1550200"/>
            <a:ext cx="1266558" cy="1144992"/>
            <a:chOff x="6615404" y="1397799"/>
            <a:chExt cx="1772816" cy="1624379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1F6E9C3-ED39-E4EE-E9BF-5123AB5FA00A}"/>
                </a:ext>
              </a:extLst>
            </p:cNvPr>
            <p:cNvCxnSpPr>
              <a:cxnSpLocks/>
            </p:cNvCxnSpPr>
            <p:nvPr/>
          </p:nvCxnSpPr>
          <p:spPr>
            <a:xfrm>
              <a:off x="6615404" y="2285285"/>
              <a:ext cx="1772816" cy="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len="med" type="none" w="med"/>
              <a:tailEnd len="med" type="arrow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11924D-2CDC-96CA-FA6E-B10D28557A94}"/>
                </a:ext>
              </a:extLst>
            </p:cNvPr>
            <p:cNvCxnSpPr>
              <a:cxnSpLocks/>
            </p:cNvCxnSpPr>
            <p:nvPr/>
          </p:nvCxnSpPr>
          <p:spPr>
            <a:xfrm>
              <a:off x="6615404" y="2352876"/>
              <a:ext cx="1593593" cy="669302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len="med" type="none" w="med"/>
              <a:tailEnd len="med" type="arrow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3D7DB34-3373-1C8F-EAAB-7AF48B5A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5404" y="1397799"/>
              <a:ext cx="1604865" cy="790907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headEnd len="med" type="none" w="med"/>
              <a:tailEnd len="med" type="arrow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04629476-BE5A-E6AD-75BA-7F7E42D1A811}"/>
              </a:ext>
            </a:extLst>
          </p:cNvPr>
          <p:cNvSpPr txBox="1"/>
          <p:nvPr/>
        </p:nvSpPr>
        <p:spPr>
          <a:xfrm>
            <a:off x="3642909" y="-23543"/>
            <a:ext cx="3830912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IN" sz="2400" u="sng">
                <a:latin charset="0" panose="020B0A04020102020204" pitchFamily="34" typeface="Arial Black"/>
              </a:rPr>
              <a:t>COMPANY’S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DC691-10C5-7D50-6301-0F1B710EC2F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A5839D84-0E6A-4D03-BCA9-CAB1B99A8FE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104671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1500" id="7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1300" id="12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2000" id="15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">
                      <p:stCondLst>
                        <p:cond delay="indefinite"/>
                      </p:stCondLst>
                      <p:childTnLst>
                        <p:par>
                          <p:cTn fill="hold" id="17">
                            <p:stCondLst>
                              <p:cond delay="0"/>
                            </p:stCondLst>
                            <p:childTnLst>
                              <p:par>
                                <p:cTn fill="hold" id="1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1800" id="2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1000" id="23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 id="28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000" fill="hold" id="29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0" fill="hold" id="3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1000" id="35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6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1100" id="38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9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2000" id="4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>
                      <p:stCondLst>
                        <p:cond delay="indefinite"/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4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600" id="46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7">
                      <p:stCondLst>
                        <p:cond delay="indefinite"/>
                      </p:stCondLst>
                      <p:childTnLst>
                        <p:par>
                          <p:cTn fill="hold" id="4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9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AA12856B-1A51-4D26-90E9-E71F8E7CF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2200" id="51"/>
                                        <p:tgtEl>
                                          <p:spTgt spid="39">
                                            <p:graphicEl>
                                              <a:dgm id="{AA12856B-1A51-4D26-90E9-E71F8E7CF2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2">
                      <p:stCondLst>
                        <p:cond delay="indefinite"/>
                      </p:stCondLst>
                      <p:childTnLst>
                        <p:par>
                          <p:cTn fill="hold" id="5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4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EFC24F1C-793C-4B80-8D24-1F4736A9ED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56"/>
                                        <p:tgtEl>
                                          <p:spTgt spid="39">
                                            <p:graphicEl>
                                              <a:dgm id="{EFC24F1C-793C-4B80-8D24-1F4736A9ED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7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36C9BC56-F5B5-435C-A845-EC3D8C9A0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59"/>
                                        <p:tgtEl>
                                          <p:spTgt spid="39">
                                            <p:graphicEl>
                                              <a:dgm id="{36C9BC56-F5B5-435C-A845-EC3D8C9A0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0">
                      <p:stCondLst>
                        <p:cond delay="indefinite"/>
                      </p:stCondLst>
                      <p:childTnLst>
                        <p:par>
                          <p:cTn fill="hold" id="61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2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64BC900A-AB68-4362-B42B-5E9CACF8C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64"/>
                                        <p:tgtEl>
                                          <p:spTgt spid="39">
                                            <p:graphicEl>
                                              <a:dgm id="{64BC900A-AB68-4362-B42B-5E9CACF8CF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5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E0D15552-9D4F-4CF5-A24A-F451251A2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67"/>
                                        <p:tgtEl>
                                          <p:spTgt spid="39">
                                            <p:graphicEl>
                                              <a:dgm id="{E0D15552-9D4F-4CF5-A24A-F451251A2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8">
                      <p:stCondLst>
                        <p:cond delay="indefinite"/>
                      </p:stCondLst>
                      <p:childTnLst>
                        <p:par>
                          <p:cTn fill="hold" id="6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0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1EB801DC-7214-4400-8FA4-8266D976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72"/>
                                        <p:tgtEl>
                                          <p:spTgt spid="39">
                                            <p:graphicEl>
                                              <a:dgm id="{1EB801DC-7214-4400-8FA4-8266D976BE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3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dgm id="{95B48584-6343-404E-950E-EE919F5DA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75"/>
                                        <p:tgtEl>
                                          <p:spTgt spid="39">
                                            <p:graphicEl>
                                              <a:dgm id="{95B48584-6343-404E-950E-EE919F5DA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6">
                      <p:stCondLst>
                        <p:cond delay="indefinite"/>
                      </p:stCondLst>
                      <p:childTnLst>
                        <p:par>
                          <p:cTn fill="hold" id="7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8" nodeType="clickEffect" presetClass="entr" presetID="22" presetSubtype="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 id="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8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1">
                      <p:stCondLst>
                        <p:cond delay="indefinite"/>
                      </p:stCondLst>
                      <p:childTnLst>
                        <p:par>
                          <p:cTn fill="hold" id="8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3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AA12856B-1A51-4D26-90E9-E71F8E7CF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2200" id="85"/>
                                        <p:tgtEl>
                                          <p:spTgt spid="47">
                                            <p:graphicEl>
                                              <a:dgm id="{AA12856B-1A51-4D26-90E9-E71F8E7CF2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6">
                      <p:stCondLst>
                        <p:cond delay="indefinite"/>
                      </p:stCondLst>
                      <p:childTnLst>
                        <p:par>
                          <p:cTn fill="hold" id="8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8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EFC24F1C-793C-4B80-8D24-1F4736A9ED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90"/>
                                        <p:tgtEl>
                                          <p:spTgt spid="47">
                                            <p:graphicEl>
                                              <a:dgm id="{EFC24F1C-793C-4B80-8D24-1F4736A9ED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36C9BC56-F5B5-435C-A845-EC3D8C9A01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93"/>
                                        <p:tgtEl>
                                          <p:spTgt spid="47">
                                            <p:graphicEl>
                                              <a:dgm id="{36C9BC56-F5B5-435C-A845-EC3D8C9A01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4">
                      <p:stCondLst>
                        <p:cond delay="indefinite"/>
                      </p:stCondLst>
                      <p:childTnLst>
                        <p:par>
                          <p:cTn fill="hold" id="9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64BC900A-AB68-4362-B42B-5E9CACF8C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98"/>
                                        <p:tgtEl>
                                          <p:spTgt spid="47">
                                            <p:graphicEl>
                                              <a:dgm id="{64BC900A-AB68-4362-B42B-5E9CACF8CF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9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E0D15552-9D4F-4CF5-A24A-F451251A2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01"/>
                                        <p:tgtEl>
                                          <p:spTgt spid="47">
                                            <p:graphicEl>
                                              <a:dgm id="{E0D15552-9D4F-4CF5-A24A-F451251A2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Graphic grpId="0" spid="39">
        <p:bldSub>
          <a:bldDgm bld="lvlOne"/>
        </p:bldSub>
      </p:bldGraphic>
      <p:bldP grpId="0" spid="46"/>
      <p:bldGraphic grpId="0" spid="47">
        <p:bldSub>
          <a:bldDgm bld="lvlOne"/>
        </p:bldSub>
      </p:bldGraphic>
      <p:bldP grpId="0" spid="48"/>
      <p:bldP grpId="0" spid="50"/>
      <p:bldP grpId="0" spid="51"/>
      <p:bldP grpId="0" spid="53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5320</TotalTime>
  <Words>1848</Words>
  <Application>Microsoft Office PowerPoint</Application>
  <PresentationFormat>Widescreen</PresentationFormat>
  <Paragraphs>275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Arial Black</vt:lpstr>
      <vt:lpstr>Arial Narrow</vt:lpstr>
      <vt:lpstr>Arial Rounded MT Bold</vt:lpstr>
      <vt:lpstr>Calibri</vt:lpstr>
      <vt:lpstr>Calibri Light</vt:lpstr>
      <vt:lpstr>manrope</vt:lpstr>
      <vt:lpstr>nunito-sans</vt:lpstr>
      <vt:lpstr>Open Sans</vt:lpstr>
      <vt:lpstr>Roboto</vt:lpstr>
      <vt:lpstr>Sitka Banner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Madhupa Samanta</dc:creator>
  <cp:lastModifiedBy>Madhupa Samanta</cp:lastModifiedBy>
  <cp:revision>120</cp:revision>
  <dcterms:created xsi:type="dcterms:W3CDTF">2023-02-24T12:15:30Z</dcterms:created>
  <dcterms:modified xsi:type="dcterms:W3CDTF">2023-03-05T13:24:49Z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22510155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S9.2.0</vt:lpwstr>
  </property>
</Properties>
</file>